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8"/>
  </p:notesMasterIdLst>
  <p:sldIdLst>
    <p:sldId id="256" r:id="rId2"/>
    <p:sldId id="257" r:id="rId3"/>
    <p:sldId id="258" r:id="rId4"/>
    <p:sldId id="259" r:id="rId5"/>
    <p:sldId id="275" r:id="rId6"/>
    <p:sldId id="276" r:id="rId7"/>
    <p:sldId id="277" r:id="rId8"/>
    <p:sldId id="278" r:id="rId9"/>
    <p:sldId id="261" r:id="rId10"/>
    <p:sldId id="262" r:id="rId11"/>
    <p:sldId id="264" r:id="rId12"/>
    <p:sldId id="279" r:id="rId13"/>
    <p:sldId id="280" r:id="rId14"/>
    <p:sldId id="281" r:id="rId15"/>
    <p:sldId id="265" r:id="rId16"/>
    <p:sldId id="267" r:id="rId17"/>
    <p:sldId id="282" r:id="rId18"/>
    <p:sldId id="283" r:id="rId19"/>
    <p:sldId id="284" r:id="rId20"/>
    <p:sldId id="285" r:id="rId21"/>
    <p:sldId id="286" r:id="rId22"/>
    <p:sldId id="268" r:id="rId23"/>
    <p:sldId id="287" r:id="rId24"/>
    <p:sldId id="288" r:id="rId25"/>
    <p:sldId id="289" r:id="rId26"/>
    <p:sldId id="290" r:id="rId27"/>
    <p:sldId id="291" r:id="rId28"/>
    <p:sldId id="292" r:id="rId29"/>
    <p:sldId id="293" r:id="rId30"/>
    <p:sldId id="294" r:id="rId31"/>
    <p:sldId id="295" r:id="rId32"/>
    <p:sldId id="270" r:id="rId33"/>
    <p:sldId id="297" r:id="rId34"/>
    <p:sldId id="298" r:id="rId35"/>
    <p:sldId id="271" r:id="rId36"/>
    <p:sldId id="274" r:id="rId37"/>
  </p:sldIdLst>
  <p:sldSz cx="12192000" cy="6858000"/>
  <p:notesSz cx="6858000" cy="9144000"/>
  <p:embeddedFontLst>
    <p:embeddedFont>
      <p:font typeface="Calibri" panose="020F0502020204030204" pitchFamily="34" charset="0"/>
      <p:regular r:id="rId39"/>
      <p:bold r:id="rId40"/>
      <p:italic r:id="rId41"/>
      <p:boldItalic r:id="rId42"/>
    </p:embeddedFont>
    <p:embeddedFont>
      <p:font typeface="Century Schoolbook" panose="02040604050505020304" pitchFamily="18" charset="0"/>
      <p:regular r:id="rId43"/>
      <p:bold r:id="rId44"/>
      <p:italic r:id="rId45"/>
      <p:boldItalic r:id="rId46"/>
    </p:embeddedFont>
    <p:embeddedFont>
      <p:font typeface="Montserrat" panose="00000500000000000000" pitchFamily="2" charset="0"/>
      <p:regular r:id="rId47"/>
      <p:bold r:id="rId48"/>
      <p:italic r:id="rId49"/>
      <p:boldItalic r:id="rId50"/>
    </p:embeddedFont>
    <p:embeddedFont>
      <p:font typeface="Source Sans Pro" panose="020B0503030403020204" pitchFamily="34" charset="0"/>
      <p:regular r:id="rId51"/>
      <p:bold r:id="rId52"/>
      <p:italic r:id="rId53"/>
      <p:boldItalic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5" roundtripDataSignature="AMtx7miVUC+3DHkLelhR4LvRmI5t06T7Zg=="/>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B06AF7F-A50A-6EBB-BDEF-B338F78A1AA6}" name="Magnea Elínardóttir" initials="" userId="da796e0a37551b5d"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05C6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44" autoAdjust="0"/>
    <p:restoredTop sz="94660"/>
  </p:normalViewPr>
  <p:slideViewPr>
    <p:cSldViewPr snapToGrid="0">
      <p:cViewPr varScale="1">
        <p:scale>
          <a:sx n="62" d="100"/>
          <a:sy n="62" d="100"/>
        </p:scale>
        <p:origin x="82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customschemas.google.com/relationships/presentationmetadata" Target="meta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font" Target="fonts/font15.fntdata"/><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1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3.fntdata"/><Relationship Id="rId54"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1.fntdata"/><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font" Target="fonts/font14.fntdata"/><Relationship Id="rId60" Type="http://schemas.microsoft.com/office/2018/10/relationships/authors" Target="authors.xml"/></Relationships>
</file>

<file path=ppt/diagrams/_rels/data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A4D6A4-4F6C-462C-AF38-87CF510808EE}" type="doc">
      <dgm:prSet loTypeId="urn:microsoft.com/office/officeart/2005/8/layout/vList3" loCatId="list" qsTypeId="urn:microsoft.com/office/officeart/2005/8/quickstyle/simple1" qsCatId="simple" csTypeId="urn:microsoft.com/office/officeart/2005/8/colors/accent0_1" csCatId="mainScheme" phldr="1"/>
      <dgm:spPr/>
    </dgm:pt>
    <dgm:pt modelId="{3F022204-0669-4FB3-BCC3-54910489C5A0}">
      <dgm:prSet phldrT="[Text]"/>
      <dgm:spPr/>
      <dgm:t>
        <a:bodyPr/>
        <a:lstStyle/>
        <a:p>
          <a:pPr>
            <a:buFont typeface="Arial" panose="020B0604020202020204" pitchFamily="34" charset="0"/>
            <a:buChar char="•"/>
          </a:pPr>
          <a:r>
            <a:rPr lang="en-GB" dirty="0"/>
            <a:t>Module 1 – Within this module, we define and discuss the importance of Dark Sky Ecotourism, set the stage and introduce the upcoming modules. </a:t>
          </a:r>
        </a:p>
      </dgm:t>
    </dgm:pt>
    <dgm:pt modelId="{E8BD56D0-64C2-4641-970B-E9438F6A8407}" type="parTrans" cxnId="{00C48D2D-08B4-45D5-A81A-8146A6FCEDD3}">
      <dgm:prSet/>
      <dgm:spPr/>
      <dgm:t>
        <a:bodyPr/>
        <a:lstStyle/>
        <a:p>
          <a:endParaRPr lang="en-GB"/>
        </a:p>
      </dgm:t>
    </dgm:pt>
    <dgm:pt modelId="{D1C4E369-4ADE-4522-9227-B200620AE8ED}" type="sibTrans" cxnId="{00C48D2D-08B4-45D5-A81A-8146A6FCEDD3}">
      <dgm:prSet/>
      <dgm:spPr/>
      <dgm:t>
        <a:bodyPr/>
        <a:lstStyle/>
        <a:p>
          <a:endParaRPr lang="en-GB"/>
        </a:p>
      </dgm:t>
    </dgm:pt>
    <dgm:pt modelId="{960AC374-F988-4C1F-9817-1D7F7B7D7161}">
      <dgm:prSet phldrT="[Text]"/>
      <dgm:spPr/>
      <dgm:t>
        <a:bodyPr/>
        <a:lstStyle/>
        <a:p>
          <a:pPr>
            <a:buFont typeface="Arial" panose="020B0604020202020204" pitchFamily="34" charset="0"/>
            <a:buChar char="•"/>
          </a:pPr>
          <a:r>
            <a:rPr lang="en-GB" dirty="0"/>
            <a:t>Module 2 – This module sets the scene </a:t>
          </a:r>
          <a:r>
            <a:rPr lang="en-US" dirty="0"/>
            <a:t>and helps the user to see the value in dark sky ecotourism. Whether you are a newcomer to dark sky ecotourism, or established, this module aims to help you discover the possibilities. </a:t>
          </a:r>
          <a:endParaRPr lang="en-GB" dirty="0"/>
        </a:p>
      </dgm:t>
    </dgm:pt>
    <dgm:pt modelId="{58E09767-0D11-436A-9DCC-F919FD1CCC9D}" type="parTrans" cxnId="{721346C8-F9FE-4493-8F63-F9B961ABEAAC}">
      <dgm:prSet/>
      <dgm:spPr/>
      <dgm:t>
        <a:bodyPr/>
        <a:lstStyle/>
        <a:p>
          <a:endParaRPr lang="en-GB"/>
        </a:p>
      </dgm:t>
    </dgm:pt>
    <dgm:pt modelId="{3B77178D-B226-4383-88A0-08D60F9C344F}" type="sibTrans" cxnId="{721346C8-F9FE-4493-8F63-F9B961ABEAAC}">
      <dgm:prSet/>
      <dgm:spPr/>
      <dgm:t>
        <a:bodyPr/>
        <a:lstStyle/>
        <a:p>
          <a:endParaRPr lang="en-GB"/>
        </a:p>
      </dgm:t>
    </dgm:pt>
    <dgm:pt modelId="{DB3134BE-5ABA-46A5-B52C-4FCDE2FCFB38}">
      <dgm:prSet phldrT="[Text]"/>
      <dgm:spPr/>
      <dgm:t>
        <a:bodyPr/>
        <a:lstStyle/>
        <a:p>
          <a:pPr>
            <a:buFont typeface="Arial" panose="020B0604020202020204" pitchFamily="34" charset="0"/>
            <a:buChar char="•"/>
          </a:pPr>
          <a:r>
            <a:rPr lang="en-GB" dirty="0"/>
            <a:t>Module 3 – Here you learn about engaging your audience. It is important to understand the needs and wants of your customer base, here we help you brand and market your business towards your consumers and overall end goal.</a:t>
          </a:r>
        </a:p>
      </dgm:t>
    </dgm:pt>
    <dgm:pt modelId="{FEACC5A6-F688-4B93-879C-A1A40176E03E}" type="parTrans" cxnId="{7C3F8230-2E0E-4EA8-9EE4-B1FA7F7D1104}">
      <dgm:prSet/>
      <dgm:spPr/>
      <dgm:t>
        <a:bodyPr/>
        <a:lstStyle/>
        <a:p>
          <a:endParaRPr lang="en-GB"/>
        </a:p>
      </dgm:t>
    </dgm:pt>
    <dgm:pt modelId="{AF38CD10-B5A1-4B7E-A270-54A02D7D4CE9}" type="sibTrans" cxnId="{7C3F8230-2E0E-4EA8-9EE4-B1FA7F7D1104}">
      <dgm:prSet/>
      <dgm:spPr/>
      <dgm:t>
        <a:bodyPr/>
        <a:lstStyle/>
        <a:p>
          <a:endParaRPr lang="en-GB"/>
        </a:p>
      </dgm:t>
    </dgm:pt>
    <dgm:pt modelId="{22F41432-141E-404D-9ABE-D8924980F59C}">
      <dgm:prSet phldrT="[Text]"/>
      <dgm:spPr/>
      <dgm:t>
        <a:bodyPr/>
        <a:lstStyle/>
        <a:p>
          <a:pPr>
            <a:buFont typeface="Arial" panose="020B0604020202020204" pitchFamily="34" charset="0"/>
            <a:buChar char="•"/>
          </a:pPr>
          <a:r>
            <a:rPr lang="en-GB" dirty="0"/>
            <a:t>Module 5 – Focuses on the ‘Message’ you want to come from your dark sky experience and the feeling you want to leave your audience with. </a:t>
          </a:r>
        </a:p>
      </dgm:t>
    </dgm:pt>
    <dgm:pt modelId="{1709A380-FF83-4325-B310-474078517024}" type="parTrans" cxnId="{89B5CABA-AD21-44B4-BC0F-8680A07DC107}">
      <dgm:prSet/>
      <dgm:spPr/>
      <dgm:t>
        <a:bodyPr/>
        <a:lstStyle/>
        <a:p>
          <a:endParaRPr lang="en-GB"/>
        </a:p>
      </dgm:t>
    </dgm:pt>
    <dgm:pt modelId="{54FF0947-2EF0-4E31-9151-CD92480F847D}" type="sibTrans" cxnId="{89B5CABA-AD21-44B4-BC0F-8680A07DC107}">
      <dgm:prSet/>
      <dgm:spPr/>
      <dgm:t>
        <a:bodyPr/>
        <a:lstStyle/>
        <a:p>
          <a:endParaRPr lang="en-GB"/>
        </a:p>
      </dgm:t>
    </dgm:pt>
    <dgm:pt modelId="{67CA04B1-7695-423C-8873-3248872EE5EC}">
      <dgm:prSet phldrT="[Text]"/>
      <dgm:spPr/>
      <dgm:t>
        <a:bodyPr/>
        <a:lstStyle/>
        <a:p>
          <a:r>
            <a:rPr lang="en-GB" dirty="0"/>
            <a:t>Module 4 – Within this module, you learn how to create your own dark sky ecotourism experience and how to manage the expectations of your audience.</a:t>
          </a:r>
        </a:p>
      </dgm:t>
    </dgm:pt>
    <dgm:pt modelId="{C8A3039A-DEE2-4D71-9C46-0F33A30336EA}" type="parTrans" cxnId="{A2556731-8FDF-4B28-8399-0F7576808AE1}">
      <dgm:prSet/>
      <dgm:spPr/>
      <dgm:t>
        <a:bodyPr/>
        <a:lstStyle/>
        <a:p>
          <a:endParaRPr lang="en-GB"/>
        </a:p>
      </dgm:t>
    </dgm:pt>
    <dgm:pt modelId="{96DC28A4-A9CA-4EE6-BA9E-6459E0A048A3}" type="sibTrans" cxnId="{A2556731-8FDF-4B28-8399-0F7576808AE1}">
      <dgm:prSet/>
      <dgm:spPr/>
      <dgm:t>
        <a:bodyPr/>
        <a:lstStyle/>
        <a:p>
          <a:endParaRPr lang="en-GB"/>
        </a:p>
      </dgm:t>
    </dgm:pt>
    <dgm:pt modelId="{18FDF22C-E771-44AA-8AC3-96877F1C3F5E}" type="pres">
      <dgm:prSet presAssocID="{94A4D6A4-4F6C-462C-AF38-87CF510808EE}" presName="linearFlow" presStyleCnt="0">
        <dgm:presLayoutVars>
          <dgm:dir/>
          <dgm:resizeHandles val="exact"/>
        </dgm:presLayoutVars>
      </dgm:prSet>
      <dgm:spPr/>
    </dgm:pt>
    <dgm:pt modelId="{E8740FBA-5584-4423-868E-DEB1EECC40E8}" type="pres">
      <dgm:prSet presAssocID="{3F022204-0669-4FB3-BCC3-54910489C5A0}" presName="composite" presStyleCnt="0"/>
      <dgm:spPr/>
    </dgm:pt>
    <dgm:pt modelId="{6BDBB55A-4CF4-4C32-AC15-094948E8A957}" type="pres">
      <dgm:prSet presAssocID="{3F022204-0669-4FB3-BCC3-54910489C5A0}" presName="imgShp" presStyleLbl="fgImgPlace1" presStyleIdx="0" presStyleCnt="5" custLinFactNeighborX="-27030" custLinFactNeighborY="-1175"/>
      <dgm:spPr>
        <a:blipFill>
          <a:blip xmlns:r="http://schemas.openxmlformats.org/officeDocument/2006/relationships" r:embed="rId1">
            <a:duotone>
              <a:schemeClr val="dk1">
                <a:hueOff val="0"/>
                <a:satOff val="0"/>
                <a:lumOff val="0"/>
                <a:alphaOff val="0"/>
                <a:shade val="20000"/>
                <a:satMod val="200000"/>
              </a:schemeClr>
              <a:schemeClr val="dk1">
                <a:hueOff val="0"/>
                <a:satOff val="0"/>
                <a:lumOff val="0"/>
                <a:alphaOff val="0"/>
                <a:tint val="12000"/>
                <a:satMod val="190000"/>
              </a:schemeClr>
            </a:duotone>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adge 1 with solid fill"/>
        </a:ext>
      </dgm:extLst>
    </dgm:pt>
    <dgm:pt modelId="{11FE7BD8-15E6-4C97-A154-CBA896A5A4F9}" type="pres">
      <dgm:prSet presAssocID="{3F022204-0669-4FB3-BCC3-54910489C5A0}" presName="txShp" presStyleLbl="node1" presStyleIdx="0" presStyleCnt="5">
        <dgm:presLayoutVars>
          <dgm:bulletEnabled val="1"/>
        </dgm:presLayoutVars>
      </dgm:prSet>
      <dgm:spPr/>
    </dgm:pt>
    <dgm:pt modelId="{DDA247BB-329B-4EF3-BCC4-ACE085CC84E0}" type="pres">
      <dgm:prSet presAssocID="{D1C4E369-4ADE-4522-9227-B200620AE8ED}" presName="spacing" presStyleCnt="0"/>
      <dgm:spPr/>
    </dgm:pt>
    <dgm:pt modelId="{88F64E06-8672-417A-A05A-F015FD1E1F77}" type="pres">
      <dgm:prSet presAssocID="{960AC374-F988-4C1F-9817-1D7F7B7D7161}" presName="composite" presStyleCnt="0"/>
      <dgm:spPr/>
    </dgm:pt>
    <dgm:pt modelId="{14DD374A-DC55-45D6-81F0-084DBA7AC05C}" type="pres">
      <dgm:prSet presAssocID="{960AC374-F988-4C1F-9817-1D7F7B7D7161}" presName="imgShp" presStyleLbl="fgImgPlace1" presStyleIdx="1" presStyleCnt="5" custLinFactNeighborX="-29380" custLinFactNeighborY="0"/>
      <dgm:spPr>
        <a:blipFill>
          <a:blip xmlns:r="http://schemas.openxmlformats.org/officeDocument/2006/relationships" r:embed="rId3">
            <a:duotone>
              <a:schemeClr val="dk1">
                <a:hueOff val="0"/>
                <a:satOff val="0"/>
                <a:lumOff val="0"/>
                <a:alphaOff val="0"/>
                <a:shade val="20000"/>
                <a:satMod val="200000"/>
              </a:schemeClr>
              <a:schemeClr val="dk1">
                <a:hueOff val="0"/>
                <a:satOff val="0"/>
                <a:lumOff val="0"/>
                <a:alphaOff val="0"/>
                <a:tint val="12000"/>
                <a:satMod val="190000"/>
              </a:schemeClr>
            </a:duotone>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Badge with solid fill"/>
        </a:ext>
      </dgm:extLst>
    </dgm:pt>
    <dgm:pt modelId="{94B22265-F159-44DB-8EE4-15E1CF481BB2}" type="pres">
      <dgm:prSet presAssocID="{960AC374-F988-4C1F-9817-1D7F7B7D7161}" presName="txShp" presStyleLbl="node1" presStyleIdx="1" presStyleCnt="5">
        <dgm:presLayoutVars>
          <dgm:bulletEnabled val="1"/>
        </dgm:presLayoutVars>
      </dgm:prSet>
      <dgm:spPr/>
    </dgm:pt>
    <dgm:pt modelId="{E5F22EB7-D221-4EB0-A741-721B9DB74BA6}" type="pres">
      <dgm:prSet presAssocID="{3B77178D-B226-4383-88A0-08D60F9C344F}" presName="spacing" presStyleCnt="0"/>
      <dgm:spPr/>
    </dgm:pt>
    <dgm:pt modelId="{77B8BA4B-18A6-4515-A44B-871ADCED4C1A}" type="pres">
      <dgm:prSet presAssocID="{DB3134BE-5ABA-46A5-B52C-4FCDE2FCFB38}" presName="composite" presStyleCnt="0"/>
      <dgm:spPr/>
    </dgm:pt>
    <dgm:pt modelId="{5B084710-4B7C-4D3D-B769-E29F3ACDF296}" type="pres">
      <dgm:prSet presAssocID="{DB3134BE-5ABA-46A5-B52C-4FCDE2FCFB38}" presName="imgShp" presStyleLbl="fgImgPlace1" presStyleIdx="2" presStyleCnt="5" custLinFactNeighborX="-29380" custLinFactNeighborY="1843"/>
      <dgm:spPr>
        <a:blipFill>
          <a:blip xmlns:r="http://schemas.openxmlformats.org/officeDocument/2006/relationships" r:embed="rId5">
            <a:duotone>
              <a:schemeClr val="dk1">
                <a:hueOff val="0"/>
                <a:satOff val="0"/>
                <a:lumOff val="0"/>
                <a:alphaOff val="0"/>
                <a:shade val="20000"/>
                <a:satMod val="200000"/>
              </a:schemeClr>
              <a:schemeClr val="dk1">
                <a:hueOff val="0"/>
                <a:satOff val="0"/>
                <a:lumOff val="0"/>
                <a:alphaOff val="0"/>
                <a:tint val="12000"/>
                <a:satMod val="190000"/>
              </a:schemeClr>
            </a:duotone>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Badge 3 with solid fill"/>
        </a:ext>
      </dgm:extLst>
    </dgm:pt>
    <dgm:pt modelId="{DD1DCC79-79AC-4BA8-941B-6BC6C8F31D2B}" type="pres">
      <dgm:prSet presAssocID="{DB3134BE-5ABA-46A5-B52C-4FCDE2FCFB38}" presName="txShp" presStyleLbl="node1" presStyleIdx="2" presStyleCnt="5">
        <dgm:presLayoutVars>
          <dgm:bulletEnabled val="1"/>
        </dgm:presLayoutVars>
      </dgm:prSet>
      <dgm:spPr/>
    </dgm:pt>
    <dgm:pt modelId="{154B1CB2-2CA1-42A6-908B-E0E39BF5EB81}" type="pres">
      <dgm:prSet presAssocID="{AF38CD10-B5A1-4B7E-A270-54A02D7D4CE9}" presName="spacing" presStyleCnt="0"/>
      <dgm:spPr/>
    </dgm:pt>
    <dgm:pt modelId="{FAF4996F-3591-402B-AD98-C9F45B86391B}" type="pres">
      <dgm:prSet presAssocID="{67CA04B1-7695-423C-8873-3248872EE5EC}" presName="composite" presStyleCnt="0"/>
      <dgm:spPr/>
    </dgm:pt>
    <dgm:pt modelId="{F0B5DBBA-0F23-4471-A411-FE795EA937ED}" type="pres">
      <dgm:prSet presAssocID="{67CA04B1-7695-423C-8873-3248872EE5EC}" presName="imgShp" presStyleLbl="fgImgPlace1" presStyleIdx="3" presStyleCnt="5" custLinFactNeighborX="-28205"/>
      <dgm:spPr>
        <a:blipFill>
          <a:blip xmlns:r="http://schemas.openxmlformats.org/officeDocument/2006/relationships" r:embed="rId7">
            <a:duotone>
              <a:schemeClr val="dk1">
                <a:hueOff val="0"/>
                <a:satOff val="0"/>
                <a:lumOff val="0"/>
                <a:alphaOff val="0"/>
                <a:shade val="20000"/>
                <a:satMod val="200000"/>
              </a:schemeClr>
              <a:schemeClr val="dk1">
                <a:hueOff val="0"/>
                <a:satOff val="0"/>
                <a:lumOff val="0"/>
                <a:alphaOff val="0"/>
                <a:tint val="12000"/>
                <a:satMod val="190000"/>
              </a:schemeClr>
            </a:duotone>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Badge 4 with solid fill"/>
        </a:ext>
      </dgm:extLst>
    </dgm:pt>
    <dgm:pt modelId="{D5F13BBF-F0C3-4667-9BFA-7ED225EDBEF5}" type="pres">
      <dgm:prSet presAssocID="{67CA04B1-7695-423C-8873-3248872EE5EC}" presName="txShp" presStyleLbl="node1" presStyleIdx="3" presStyleCnt="5">
        <dgm:presLayoutVars>
          <dgm:bulletEnabled val="1"/>
        </dgm:presLayoutVars>
      </dgm:prSet>
      <dgm:spPr/>
    </dgm:pt>
    <dgm:pt modelId="{EA3C33BB-C71C-4CDA-B599-2C93332CE328}" type="pres">
      <dgm:prSet presAssocID="{96DC28A4-A9CA-4EE6-BA9E-6459E0A048A3}" presName="spacing" presStyleCnt="0"/>
      <dgm:spPr/>
    </dgm:pt>
    <dgm:pt modelId="{6BD8D207-E69C-4B8E-9D1D-4773C70966AB}" type="pres">
      <dgm:prSet presAssocID="{22F41432-141E-404D-9ABE-D8924980F59C}" presName="composite" presStyleCnt="0"/>
      <dgm:spPr/>
    </dgm:pt>
    <dgm:pt modelId="{D07C8989-4522-4350-B79B-CC333C5760CF}" type="pres">
      <dgm:prSet presAssocID="{22F41432-141E-404D-9ABE-D8924980F59C}" presName="imgShp" presStyleLbl="fgImgPlace1" presStyleIdx="4" presStyleCnt="5" custLinFactNeighborX="-27030"/>
      <dgm:spPr>
        <a:blipFill>
          <a:blip xmlns:r="http://schemas.openxmlformats.org/officeDocument/2006/relationships" r:embed="rId9">
            <a:duotone>
              <a:schemeClr val="dk1">
                <a:hueOff val="0"/>
                <a:satOff val="0"/>
                <a:lumOff val="0"/>
                <a:alphaOff val="0"/>
                <a:shade val="20000"/>
                <a:satMod val="200000"/>
              </a:schemeClr>
              <a:schemeClr val="dk1">
                <a:hueOff val="0"/>
                <a:satOff val="0"/>
                <a:lumOff val="0"/>
                <a:alphaOff val="0"/>
                <a:tint val="12000"/>
                <a:satMod val="190000"/>
              </a:schemeClr>
            </a:duotone>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Badge 5 with solid fill"/>
        </a:ext>
      </dgm:extLst>
    </dgm:pt>
    <dgm:pt modelId="{6B1DFA13-50E7-47A3-96AC-79E5C56C2253}" type="pres">
      <dgm:prSet presAssocID="{22F41432-141E-404D-9ABE-D8924980F59C}" presName="txShp" presStyleLbl="node1" presStyleIdx="4" presStyleCnt="5">
        <dgm:presLayoutVars>
          <dgm:bulletEnabled val="1"/>
        </dgm:presLayoutVars>
      </dgm:prSet>
      <dgm:spPr/>
    </dgm:pt>
  </dgm:ptLst>
  <dgm:cxnLst>
    <dgm:cxn modelId="{37C45808-245B-44D0-ABD0-B813779990A1}" type="presOf" srcId="{94A4D6A4-4F6C-462C-AF38-87CF510808EE}" destId="{18FDF22C-E771-44AA-8AC3-96877F1C3F5E}" srcOrd="0" destOrd="0" presId="urn:microsoft.com/office/officeart/2005/8/layout/vList3"/>
    <dgm:cxn modelId="{00C48D2D-08B4-45D5-A81A-8146A6FCEDD3}" srcId="{94A4D6A4-4F6C-462C-AF38-87CF510808EE}" destId="{3F022204-0669-4FB3-BCC3-54910489C5A0}" srcOrd="0" destOrd="0" parTransId="{E8BD56D0-64C2-4641-970B-E9438F6A8407}" sibTransId="{D1C4E369-4ADE-4522-9227-B200620AE8ED}"/>
    <dgm:cxn modelId="{7C3F8230-2E0E-4EA8-9EE4-B1FA7F7D1104}" srcId="{94A4D6A4-4F6C-462C-AF38-87CF510808EE}" destId="{DB3134BE-5ABA-46A5-B52C-4FCDE2FCFB38}" srcOrd="2" destOrd="0" parTransId="{FEACC5A6-F688-4B93-879C-A1A40176E03E}" sibTransId="{AF38CD10-B5A1-4B7E-A270-54A02D7D4CE9}"/>
    <dgm:cxn modelId="{A2556731-8FDF-4B28-8399-0F7576808AE1}" srcId="{94A4D6A4-4F6C-462C-AF38-87CF510808EE}" destId="{67CA04B1-7695-423C-8873-3248872EE5EC}" srcOrd="3" destOrd="0" parTransId="{C8A3039A-DEE2-4D71-9C46-0F33A30336EA}" sibTransId="{96DC28A4-A9CA-4EE6-BA9E-6459E0A048A3}"/>
    <dgm:cxn modelId="{6EFBCC81-FACF-4B53-BA35-6D14FBFDF110}" type="presOf" srcId="{3F022204-0669-4FB3-BCC3-54910489C5A0}" destId="{11FE7BD8-15E6-4C97-A154-CBA896A5A4F9}" srcOrd="0" destOrd="0" presId="urn:microsoft.com/office/officeart/2005/8/layout/vList3"/>
    <dgm:cxn modelId="{C3514A87-81A9-4367-A049-9D2D4E30B779}" type="presOf" srcId="{960AC374-F988-4C1F-9817-1D7F7B7D7161}" destId="{94B22265-F159-44DB-8EE4-15E1CF481BB2}" srcOrd="0" destOrd="0" presId="urn:microsoft.com/office/officeart/2005/8/layout/vList3"/>
    <dgm:cxn modelId="{5CF90DA5-2653-439D-8C68-108CF8A0AEC1}" type="presOf" srcId="{67CA04B1-7695-423C-8873-3248872EE5EC}" destId="{D5F13BBF-F0C3-4667-9BFA-7ED225EDBEF5}" srcOrd="0" destOrd="0" presId="urn:microsoft.com/office/officeart/2005/8/layout/vList3"/>
    <dgm:cxn modelId="{89B5CABA-AD21-44B4-BC0F-8680A07DC107}" srcId="{94A4D6A4-4F6C-462C-AF38-87CF510808EE}" destId="{22F41432-141E-404D-9ABE-D8924980F59C}" srcOrd="4" destOrd="0" parTransId="{1709A380-FF83-4325-B310-474078517024}" sibTransId="{54FF0947-2EF0-4E31-9151-CD92480F847D}"/>
    <dgm:cxn modelId="{721346C8-F9FE-4493-8F63-F9B961ABEAAC}" srcId="{94A4D6A4-4F6C-462C-AF38-87CF510808EE}" destId="{960AC374-F988-4C1F-9817-1D7F7B7D7161}" srcOrd="1" destOrd="0" parTransId="{58E09767-0D11-436A-9DCC-F919FD1CCC9D}" sibTransId="{3B77178D-B226-4383-88A0-08D60F9C344F}"/>
    <dgm:cxn modelId="{89D14DDF-5DB5-4468-AC7E-8E1F05E70947}" type="presOf" srcId="{22F41432-141E-404D-9ABE-D8924980F59C}" destId="{6B1DFA13-50E7-47A3-96AC-79E5C56C2253}" srcOrd="0" destOrd="0" presId="urn:microsoft.com/office/officeart/2005/8/layout/vList3"/>
    <dgm:cxn modelId="{D116E8EB-689B-47DA-9B27-D6EA89F32331}" type="presOf" srcId="{DB3134BE-5ABA-46A5-B52C-4FCDE2FCFB38}" destId="{DD1DCC79-79AC-4BA8-941B-6BC6C8F31D2B}" srcOrd="0" destOrd="0" presId="urn:microsoft.com/office/officeart/2005/8/layout/vList3"/>
    <dgm:cxn modelId="{EACBA064-93F3-49D5-A4B4-23AA3DEE284E}" type="presParOf" srcId="{18FDF22C-E771-44AA-8AC3-96877F1C3F5E}" destId="{E8740FBA-5584-4423-868E-DEB1EECC40E8}" srcOrd="0" destOrd="0" presId="urn:microsoft.com/office/officeart/2005/8/layout/vList3"/>
    <dgm:cxn modelId="{09EC8C4B-0A7F-4E77-8FC2-407450AAB892}" type="presParOf" srcId="{E8740FBA-5584-4423-868E-DEB1EECC40E8}" destId="{6BDBB55A-4CF4-4C32-AC15-094948E8A957}" srcOrd="0" destOrd="0" presId="urn:microsoft.com/office/officeart/2005/8/layout/vList3"/>
    <dgm:cxn modelId="{3AA5166D-CAC6-4E11-B218-61DE2641BBD1}" type="presParOf" srcId="{E8740FBA-5584-4423-868E-DEB1EECC40E8}" destId="{11FE7BD8-15E6-4C97-A154-CBA896A5A4F9}" srcOrd="1" destOrd="0" presId="urn:microsoft.com/office/officeart/2005/8/layout/vList3"/>
    <dgm:cxn modelId="{3BFF07D5-6766-4661-9C3D-C71DA1598AC1}" type="presParOf" srcId="{18FDF22C-E771-44AA-8AC3-96877F1C3F5E}" destId="{DDA247BB-329B-4EF3-BCC4-ACE085CC84E0}" srcOrd="1" destOrd="0" presId="urn:microsoft.com/office/officeart/2005/8/layout/vList3"/>
    <dgm:cxn modelId="{1A909C7B-27AA-4191-8326-3E65A9489D98}" type="presParOf" srcId="{18FDF22C-E771-44AA-8AC3-96877F1C3F5E}" destId="{88F64E06-8672-417A-A05A-F015FD1E1F77}" srcOrd="2" destOrd="0" presId="urn:microsoft.com/office/officeart/2005/8/layout/vList3"/>
    <dgm:cxn modelId="{39817303-5CCE-4E68-838B-F9F448DA7E80}" type="presParOf" srcId="{88F64E06-8672-417A-A05A-F015FD1E1F77}" destId="{14DD374A-DC55-45D6-81F0-084DBA7AC05C}" srcOrd="0" destOrd="0" presId="urn:microsoft.com/office/officeart/2005/8/layout/vList3"/>
    <dgm:cxn modelId="{B1E0BC5F-F3A2-49A9-9102-9A01F5EDDB6B}" type="presParOf" srcId="{88F64E06-8672-417A-A05A-F015FD1E1F77}" destId="{94B22265-F159-44DB-8EE4-15E1CF481BB2}" srcOrd="1" destOrd="0" presId="urn:microsoft.com/office/officeart/2005/8/layout/vList3"/>
    <dgm:cxn modelId="{B11C38E8-101A-43D0-BC3D-86AC6F07312B}" type="presParOf" srcId="{18FDF22C-E771-44AA-8AC3-96877F1C3F5E}" destId="{E5F22EB7-D221-4EB0-A741-721B9DB74BA6}" srcOrd="3" destOrd="0" presId="urn:microsoft.com/office/officeart/2005/8/layout/vList3"/>
    <dgm:cxn modelId="{8264E933-88B4-4DD2-865E-937E17687BB8}" type="presParOf" srcId="{18FDF22C-E771-44AA-8AC3-96877F1C3F5E}" destId="{77B8BA4B-18A6-4515-A44B-871ADCED4C1A}" srcOrd="4" destOrd="0" presId="urn:microsoft.com/office/officeart/2005/8/layout/vList3"/>
    <dgm:cxn modelId="{54F248C6-DC09-4E66-BCE5-E0529B25E59D}" type="presParOf" srcId="{77B8BA4B-18A6-4515-A44B-871ADCED4C1A}" destId="{5B084710-4B7C-4D3D-B769-E29F3ACDF296}" srcOrd="0" destOrd="0" presId="urn:microsoft.com/office/officeart/2005/8/layout/vList3"/>
    <dgm:cxn modelId="{F66BF70B-ED0E-45F3-83B9-B5A6881E96E4}" type="presParOf" srcId="{77B8BA4B-18A6-4515-A44B-871ADCED4C1A}" destId="{DD1DCC79-79AC-4BA8-941B-6BC6C8F31D2B}" srcOrd="1" destOrd="0" presId="urn:microsoft.com/office/officeart/2005/8/layout/vList3"/>
    <dgm:cxn modelId="{E13D9959-CC8D-4DBF-9273-3E5EF9B893AB}" type="presParOf" srcId="{18FDF22C-E771-44AA-8AC3-96877F1C3F5E}" destId="{154B1CB2-2CA1-42A6-908B-E0E39BF5EB81}" srcOrd="5" destOrd="0" presId="urn:microsoft.com/office/officeart/2005/8/layout/vList3"/>
    <dgm:cxn modelId="{51B69E38-2D0F-4B17-BC48-5E9688C7899E}" type="presParOf" srcId="{18FDF22C-E771-44AA-8AC3-96877F1C3F5E}" destId="{FAF4996F-3591-402B-AD98-C9F45B86391B}" srcOrd="6" destOrd="0" presId="urn:microsoft.com/office/officeart/2005/8/layout/vList3"/>
    <dgm:cxn modelId="{D7A61400-865F-4640-8D8E-7CEF4554F7B2}" type="presParOf" srcId="{FAF4996F-3591-402B-AD98-C9F45B86391B}" destId="{F0B5DBBA-0F23-4471-A411-FE795EA937ED}" srcOrd="0" destOrd="0" presId="urn:microsoft.com/office/officeart/2005/8/layout/vList3"/>
    <dgm:cxn modelId="{99DCC6DE-2C66-4AF0-A9BE-96E8D3230EDC}" type="presParOf" srcId="{FAF4996F-3591-402B-AD98-C9F45B86391B}" destId="{D5F13BBF-F0C3-4667-9BFA-7ED225EDBEF5}" srcOrd="1" destOrd="0" presId="urn:microsoft.com/office/officeart/2005/8/layout/vList3"/>
    <dgm:cxn modelId="{29FF3CFA-0BB5-4344-820A-16BD626F7395}" type="presParOf" srcId="{18FDF22C-E771-44AA-8AC3-96877F1C3F5E}" destId="{EA3C33BB-C71C-4CDA-B599-2C93332CE328}" srcOrd="7" destOrd="0" presId="urn:microsoft.com/office/officeart/2005/8/layout/vList3"/>
    <dgm:cxn modelId="{54CC3575-45E5-4C4F-8E04-0127ACA1416B}" type="presParOf" srcId="{18FDF22C-E771-44AA-8AC3-96877F1C3F5E}" destId="{6BD8D207-E69C-4B8E-9D1D-4773C70966AB}" srcOrd="8" destOrd="0" presId="urn:microsoft.com/office/officeart/2005/8/layout/vList3"/>
    <dgm:cxn modelId="{1F269208-E5CD-4AAD-956E-B4B8F21D2EB3}" type="presParOf" srcId="{6BD8D207-E69C-4B8E-9D1D-4773C70966AB}" destId="{D07C8989-4522-4350-B79B-CC333C5760CF}" srcOrd="0" destOrd="0" presId="urn:microsoft.com/office/officeart/2005/8/layout/vList3"/>
    <dgm:cxn modelId="{64FFABCD-AAB3-41A6-951D-3B13BEBFAD4A}" type="presParOf" srcId="{6BD8D207-E69C-4B8E-9D1D-4773C70966AB}" destId="{6B1DFA13-50E7-47A3-96AC-79E5C56C2253}"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FE7BD8-15E6-4C97-A154-CBA896A5A4F9}">
      <dsp:nvSpPr>
        <dsp:cNvPr id="0" name=""/>
        <dsp:cNvSpPr/>
      </dsp:nvSpPr>
      <dsp:spPr>
        <a:xfrm rot="10800000">
          <a:off x="2063124" y="842"/>
          <a:ext cx="7360680" cy="836475"/>
        </a:xfrm>
        <a:prstGeom prst="homePlat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862" tIns="57150" rIns="106680" bIns="57150" numCol="1" spcCol="1270" anchor="ctr" anchorCtr="0">
          <a:noAutofit/>
        </a:bodyPr>
        <a:lstStyle/>
        <a:p>
          <a:pPr marL="0" lvl="0" indent="0" algn="ctr" defTabSz="666750">
            <a:lnSpc>
              <a:spcPct val="90000"/>
            </a:lnSpc>
            <a:spcBef>
              <a:spcPct val="0"/>
            </a:spcBef>
            <a:spcAft>
              <a:spcPct val="35000"/>
            </a:spcAft>
            <a:buFont typeface="Arial" panose="020B0604020202020204" pitchFamily="34" charset="0"/>
            <a:buNone/>
          </a:pPr>
          <a:r>
            <a:rPr lang="en-GB" sz="1500" kern="1200" dirty="0"/>
            <a:t>Module 1 – Within this module, we define and discuss the importance of Dark Sky Ecotourism, set the stage and introduce the upcoming modules. </a:t>
          </a:r>
        </a:p>
      </dsp:txBody>
      <dsp:txXfrm rot="10800000">
        <a:off x="2272243" y="842"/>
        <a:ext cx="7151561" cy="836475"/>
      </dsp:txXfrm>
    </dsp:sp>
    <dsp:sp modelId="{6BDBB55A-4CF4-4C32-AC15-094948E8A957}">
      <dsp:nvSpPr>
        <dsp:cNvPr id="0" name=""/>
        <dsp:cNvSpPr/>
      </dsp:nvSpPr>
      <dsp:spPr>
        <a:xfrm>
          <a:off x="1418787" y="0"/>
          <a:ext cx="836475" cy="836475"/>
        </a:xfrm>
        <a:prstGeom prst="ellipse">
          <a:avLst/>
        </a:prstGeom>
        <a:blipFill>
          <a:blip xmlns:r="http://schemas.openxmlformats.org/officeDocument/2006/relationships" r:embed="rId1">
            <a:duotone>
              <a:schemeClr val="dk1">
                <a:hueOff val="0"/>
                <a:satOff val="0"/>
                <a:lumOff val="0"/>
                <a:alphaOff val="0"/>
                <a:shade val="20000"/>
                <a:satMod val="200000"/>
              </a:schemeClr>
              <a:schemeClr val="dk1">
                <a:hueOff val="0"/>
                <a:satOff val="0"/>
                <a:lumOff val="0"/>
                <a:alphaOff val="0"/>
                <a:tint val="12000"/>
                <a:satMod val="190000"/>
              </a:schemeClr>
            </a:duotone>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B22265-F159-44DB-8EE4-15E1CF481BB2}">
      <dsp:nvSpPr>
        <dsp:cNvPr id="0" name=""/>
        <dsp:cNvSpPr/>
      </dsp:nvSpPr>
      <dsp:spPr>
        <a:xfrm rot="10800000">
          <a:off x="2063124" y="1087011"/>
          <a:ext cx="7360680" cy="836475"/>
        </a:xfrm>
        <a:prstGeom prst="homePlat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862" tIns="57150" rIns="106680" bIns="57150" numCol="1" spcCol="1270" anchor="ctr" anchorCtr="0">
          <a:noAutofit/>
        </a:bodyPr>
        <a:lstStyle/>
        <a:p>
          <a:pPr marL="0" lvl="0" indent="0" algn="ctr" defTabSz="666750">
            <a:lnSpc>
              <a:spcPct val="90000"/>
            </a:lnSpc>
            <a:spcBef>
              <a:spcPct val="0"/>
            </a:spcBef>
            <a:spcAft>
              <a:spcPct val="35000"/>
            </a:spcAft>
            <a:buFont typeface="Arial" panose="020B0604020202020204" pitchFamily="34" charset="0"/>
            <a:buNone/>
          </a:pPr>
          <a:r>
            <a:rPr lang="en-GB" sz="1500" kern="1200" dirty="0"/>
            <a:t>Module 2 – This module sets the scene </a:t>
          </a:r>
          <a:r>
            <a:rPr lang="en-US" sz="1500" kern="1200" dirty="0"/>
            <a:t>and helps the user to see the value in dark sky ecotourism. Whether you are a newcomer to dark sky ecotourism, or established, this module aims to help you discover the possibilities. </a:t>
          </a:r>
          <a:endParaRPr lang="en-GB" sz="1500" kern="1200" dirty="0"/>
        </a:p>
      </dsp:txBody>
      <dsp:txXfrm rot="10800000">
        <a:off x="2272243" y="1087011"/>
        <a:ext cx="7151561" cy="836475"/>
      </dsp:txXfrm>
    </dsp:sp>
    <dsp:sp modelId="{14DD374A-DC55-45D6-81F0-084DBA7AC05C}">
      <dsp:nvSpPr>
        <dsp:cNvPr id="0" name=""/>
        <dsp:cNvSpPr/>
      </dsp:nvSpPr>
      <dsp:spPr>
        <a:xfrm>
          <a:off x="1399130" y="1087011"/>
          <a:ext cx="836475" cy="836475"/>
        </a:xfrm>
        <a:prstGeom prst="ellipse">
          <a:avLst/>
        </a:prstGeom>
        <a:blipFill>
          <a:blip xmlns:r="http://schemas.openxmlformats.org/officeDocument/2006/relationships" r:embed="rId3">
            <a:duotone>
              <a:schemeClr val="dk1">
                <a:hueOff val="0"/>
                <a:satOff val="0"/>
                <a:lumOff val="0"/>
                <a:alphaOff val="0"/>
                <a:shade val="20000"/>
                <a:satMod val="200000"/>
              </a:schemeClr>
              <a:schemeClr val="dk1">
                <a:hueOff val="0"/>
                <a:satOff val="0"/>
                <a:lumOff val="0"/>
                <a:alphaOff val="0"/>
                <a:tint val="12000"/>
                <a:satMod val="190000"/>
              </a:schemeClr>
            </a:duotone>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D1DCC79-79AC-4BA8-941B-6BC6C8F31D2B}">
      <dsp:nvSpPr>
        <dsp:cNvPr id="0" name=""/>
        <dsp:cNvSpPr/>
      </dsp:nvSpPr>
      <dsp:spPr>
        <a:xfrm rot="10800000">
          <a:off x="2063124" y="2173181"/>
          <a:ext cx="7360680" cy="836475"/>
        </a:xfrm>
        <a:prstGeom prst="homePlat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862" tIns="57150" rIns="106680" bIns="57150" numCol="1" spcCol="1270" anchor="ctr" anchorCtr="0">
          <a:noAutofit/>
        </a:bodyPr>
        <a:lstStyle/>
        <a:p>
          <a:pPr marL="0" lvl="0" indent="0" algn="ctr" defTabSz="666750">
            <a:lnSpc>
              <a:spcPct val="90000"/>
            </a:lnSpc>
            <a:spcBef>
              <a:spcPct val="0"/>
            </a:spcBef>
            <a:spcAft>
              <a:spcPct val="35000"/>
            </a:spcAft>
            <a:buFont typeface="Arial" panose="020B0604020202020204" pitchFamily="34" charset="0"/>
            <a:buNone/>
          </a:pPr>
          <a:r>
            <a:rPr lang="en-GB" sz="1500" kern="1200" dirty="0"/>
            <a:t>Module 3 – Here you learn about engaging your audience. It is important to understand the needs and wants of your customer base, here we help you brand and market your business towards your consumers and overall end goal.</a:t>
          </a:r>
        </a:p>
      </dsp:txBody>
      <dsp:txXfrm rot="10800000">
        <a:off x="2272243" y="2173181"/>
        <a:ext cx="7151561" cy="836475"/>
      </dsp:txXfrm>
    </dsp:sp>
    <dsp:sp modelId="{5B084710-4B7C-4D3D-B769-E29F3ACDF296}">
      <dsp:nvSpPr>
        <dsp:cNvPr id="0" name=""/>
        <dsp:cNvSpPr/>
      </dsp:nvSpPr>
      <dsp:spPr>
        <a:xfrm>
          <a:off x="1399130" y="2188597"/>
          <a:ext cx="836475" cy="836475"/>
        </a:xfrm>
        <a:prstGeom prst="ellipse">
          <a:avLst/>
        </a:prstGeom>
        <a:blipFill>
          <a:blip xmlns:r="http://schemas.openxmlformats.org/officeDocument/2006/relationships" r:embed="rId5">
            <a:duotone>
              <a:schemeClr val="dk1">
                <a:hueOff val="0"/>
                <a:satOff val="0"/>
                <a:lumOff val="0"/>
                <a:alphaOff val="0"/>
                <a:shade val="20000"/>
                <a:satMod val="200000"/>
              </a:schemeClr>
              <a:schemeClr val="dk1">
                <a:hueOff val="0"/>
                <a:satOff val="0"/>
                <a:lumOff val="0"/>
                <a:alphaOff val="0"/>
                <a:tint val="12000"/>
                <a:satMod val="190000"/>
              </a:schemeClr>
            </a:duotone>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5F13BBF-F0C3-4667-9BFA-7ED225EDBEF5}">
      <dsp:nvSpPr>
        <dsp:cNvPr id="0" name=""/>
        <dsp:cNvSpPr/>
      </dsp:nvSpPr>
      <dsp:spPr>
        <a:xfrm rot="10800000">
          <a:off x="2063124" y="3259350"/>
          <a:ext cx="7360680" cy="836475"/>
        </a:xfrm>
        <a:prstGeom prst="homePlat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862" tIns="57150" rIns="106680" bIns="57150" numCol="1" spcCol="1270" anchor="ctr" anchorCtr="0">
          <a:noAutofit/>
        </a:bodyPr>
        <a:lstStyle/>
        <a:p>
          <a:pPr marL="0" lvl="0" indent="0" algn="ctr" defTabSz="666750">
            <a:lnSpc>
              <a:spcPct val="90000"/>
            </a:lnSpc>
            <a:spcBef>
              <a:spcPct val="0"/>
            </a:spcBef>
            <a:spcAft>
              <a:spcPct val="35000"/>
            </a:spcAft>
            <a:buNone/>
          </a:pPr>
          <a:r>
            <a:rPr lang="en-GB" sz="1500" kern="1200" dirty="0"/>
            <a:t>Module 4 – Within this module, you learn how to create your own dark sky ecotourism experience and how to manage the expectations of your audience.</a:t>
          </a:r>
        </a:p>
      </dsp:txBody>
      <dsp:txXfrm rot="10800000">
        <a:off x="2272243" y="3259350"/>
        <a:ext cx="7151561" cy="836475"/>
      </dsp:txXfrm>
    </dsp:sp>
    <dsp:sp modelId="{F0B5DBBA-0F23-4471-A411-FE795EA937ED}">
      <dsp:nvSpPr>
        <dsp:cNvPr id="0" name=""/>
        <dsp:cNvSpPr/>
      </dsp:nvSpPr>
      <dsp:spPr>
        <a:xfrm>
          <a:off x="1408959" y="3259350"/>
          <a:ext cx="836475" cy="836475"/>
        </a:xfrm>
        <a:prstGeom prst="ellipse">
          <a:avLst/>
        </a:prstGeom>
        <a:blipFill>
          <a:blip xmlns:r="http://schemas.openxmlformats.org/officeDocument/2006/relationships" r:embed="rId7">
            <a:duotone>
              <a:schemeClr val="dk1">
                <a:hueOff val="0"/>
                <a:satOff val="0"/>
                <a:lumOff val="0"/>
                <a:alphaOff val="0"/>
                <a:shade val="20000"/>
                <a:satMod val="200000"/>
              </a:schemeClr>
              <a:schemeClr val="dk1">
                <a:hueOff val="0"/>
                <a:satOff val="0"/>
                <a:lumOff val="0"/>
                <a:alphaOff val="0"/>
                <a:tint val="12000"/>
                <a:satMod val="190000"/>
              </a:schemeClr>
            </a:duotone>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1DFA13-50E7-47A3-96AC-79E5C56C2253}">
      <dsp:nvSpPr>
        <dsp:cNvPr id="0" name=""/>
        <dsp:cNvSpPr/>
      </dsp:nvSpPr>
      <dsp:spPr>
        <a:xfrm rot="10800000">
          <a:off x="2063124" y="4345520"/>
          <a:ext cx="7360680" cy="836475"/>
        </a:xfrm>
        <a:prstGeom prst="homePlat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862" tIns="57150" rIns="106680" bIns="57150" numCol="1" spcCol="1270" anchor="ctr" anchorCtr="0">
          <a:noAutofit/>
        </a:bodyPr>
        <a:lstStyle/>
        <a:p>
          <a:pPr marL="0" lvl="0" indent="0" algn="ctr" defTabSz="666750">
            <a:lnSpc>
              <a:spcPct val="90000"/>
            </a:lnSpc>
            <a:spcBef>
              <a:spcPct val="0"/>
            </a:spcBef>
            <a:spcAft>
              <a:spcPct val="35000"/>
            </a:spcAft>
            <a:buFont typeface="Arial" panose="020B0604020202020204" pitchFamily="34" charset="0"/>
            <a:buNone/>
          </a:pPr>
          <a:r>
            <a:rPr lang="en-GB" sz="1500" kern="1200" dirty="0"/>
            <a:t>Module 5 – Focuses on the ‘Message’ you want to come from your dark sky experience and the feeling you want to leave your audience with. </a:t>
          </a:r>
        </a:p>
      </dsp:txBody>
      <dsp:txXfrm rot="10800000">
        <a:off x="2272243" y="4345520"/>
        <a:ext cx="7151561" cy="836475"/>
      </dsp:txXfrm>
    </dsp:sp>
    <dsp:sp modelId="{D07C8989-4522-4350-B79B-CC333C5760CF}">
      <dsp:nvSpPr>
        <dsp:cNvPr id="0" name=""/>
        <dsp:cNvSpPr/>
      </dsp:nvSpPr>
      <dsp:spPr>
        <a:xfrm>
          <a:off x="1418787" y="4345520"/>
          <a:ext cx="836475" cy="836475"/>
        </a:xfrm>
        <a:prstGeom prst="ellipse">
          <a:avLst/>
        </a:prstGeom>
        <a:blipFill>
          <a:blip xmlns:r="http://schemas.openxmlformats.org/officeDocument/2006/relationships" r:embed="rId9">
            <a:duotone>
              <a:schemeClr val="dk1">
                <a:hueOff val="0"/>
                <a:satOff val="0"/>
                <a:lumOff val="0"/>
                <a:alphaOff val="0"/>
                <a:shade val="20000"/>
                <a:satMod val="200000"/>
              </a:schemeClr>
              <a:schemeClr val="dk1">
                <a:hueOff val="0"/>
                <a:satOff val="0"/>
                <a:lumOff val="0"/>
                <a:alphaOff val="0"/>
                <a:tint val="12000"/>
                <a:satMod val="190000"/>
              </a:schemeClr>
            </a:duotone>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283"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283"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283"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283"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283"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283"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283"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283"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283"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283"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283"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283"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283"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283"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283"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283"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15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15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15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15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15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15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15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15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15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283"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283"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283"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283"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283"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283"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283"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283"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6" name="Google Shape;27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3" name="Google Shape;29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5" name="Google Shape;325;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5" name="Google Shape;15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4" name="Google Shape;17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2" name="Google Shape;18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7" name="Google Shape;21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3" name="Google Shape;22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38" name="Google Shape;23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9" name="Google Shape;24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4" name="Google Shape;26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Slide">
  <p:cSld name="Cover Slide">
    <p:spTree>
      <p:nvGrpSpPr>
        <p:cNvPr id="1" name="Shape 14"/>
        <p:cNvGrpSpPr/>
        <p:nvPr/>
      </p:nvGrpSpPr>
      <p:grpSpPr>
        <a:xfrm>
          <a:off x="0" y="0"/>
          <a:ext cx="0" cy="0"/>
          <a:chOff x="0" y="0"/>
          <a:chExt cx="0" cy="0"/>
        </a:xfrm>
      </p:grpSpPr>
      <p:sp>
        <p:nvSpPr>
          <p:cNvPr id="15" name="Google Shape;15;p21"/>
          <p:cNvSpPr/>
          <p:nvPr/>
        </p:nvSpPr>
        <p:spPr>
          <a:xfrm>
            <a:off x="4786132" y="4632945"/>
            <a:ext cx="7386560" cy="2156897"/>
          </a:xfrm>
          <a:custGeom>
            <a:avLst/>
            <a:gdLst/>
            <a:ahLst/>
            <a:cxnLst/>
            <a:rect l="l" t="t" r="r" b="b"/>
            <a:pathLst>
              <a:path w="7600392" h="6806308" extrusionOk="0">
                <a:moveTo>
                  <a:pt x="0" y="0"/>
                </a:moveTo>
                <a:lnTo>
                  <a:pt x="7600393" y="0"/>
                </a:lnTo>
                <a:lnTo>
                  <a:pt x="7600393" y="6806308"/>
                </a:lnTo>
                <a:lnTo>
                  <a:pt x="0" y="6806308"/>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69"/>
              <a:buFont typeface="Arial"/>
              <a:buNone/>
            </a:pPr>
            <a:endParaRPr sz="2069" b="0" i="0" u="none" strike="noStrike" cap="none">
              <a:solidFill>
                <a:schemeClr val="dk1"/>
              </a:solidFill>
              <a:latin typeface="Century Schoolbook"/>
              <a:ea typeface="Century Schoolbook"/>
              <a:cs typeface="Century Schoolbook"/>
              <a:sym typeface="Century Schoolbook"/>
            </a:endParaRPr>
          </a:p>
        </p:txBody>
      </p:sp>
      <p:sp>
        <p:nvSpPr>
          <p:cNvPr id="16" name="Google Shape;16;p21"/>
          <p:cNvSpPr/>
          <p:nvPr/>
        </p:nvSpPr>
        <p:spPr>
          <a:xfrm>
            <a:off x="19308" y="686689"/>
            <a:ext cx="12172692" cy="4800916"/>
          </a:xfrm>
          <a:custGeom>
            <a:avLst/>
            <a:gdLst/>
            <a:ahLst/>
            <a:cxnLst/>
            <a:rect l="l" t="t" r="r" b="b"/>
            <a:pathLst>
              <a:path w="7600392" h="6806308" extrusionOk="0">
                <a:moveTo>
                  <a:pt x="0" y="0"/>
                </a:moveTo>
                <a:lnTo>
                  <a:pt x="7600393" y="0"/>
                </a:lnTo>
                <a:lnTo>
                  <a:pt x="7600393" y="6806308"/>
                </a:lnTo>
                <a:lnTo>
                  <a:pt x="0" y="6806308"/>
                </a:lnTo>
                <a:close/>
              </a:path>
            </a:pathLst>
          </a:custGeom>
          <a:solidFill>
            <a:srgbClr val="305C6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69"/>
              <a:buFont typeface="Arial"/>
              <a:buNone/>
            </a:pPr>
            <a:endParaRPr sz="2069" b="0" i="0" u="none" strike="noStrike" cap="none">
              <a:solidFill>
                <a:schemeClr val="dk1"/>
              </a:solidFill>
              <a:latin typeface="Century Schoolbook"/>
              <a:ea typeface="Century Schoolbook"/>
              <a:cs typeface="Century Schoolbook"/>
              <a:sym typeface="Century Schoolbook"/>
            </a:endParaRPr>
          </a:p>
        </p:txBody>
      </p:sp>
      <p:sp>
        <p:nvSpPr>
          <p:cNvPr id="17" name="Google Shape;17;p21"/>
          <p:cNvSpPr>
            <a:spLocks noGrp="1"/>
          </p:cNvSpPr>
          <p:nvPr>
            <p:ph type="pic" idx="2"/>
          </p:nvPr>
        </p:nvSpPr>
        <p:spPr>
          <a:xfrm>
            <a:off x="19050" y="0"/>
            <a:ext cx="7132638" cy="5916613"/>
          </a:xfrm>
          <a:prstGeom prst="rect">
            <a:avLst/>
          </a:prstGeom>
          <a:solidFill>
            <a:srgbClr val="D8D8D8"/>
          </a:solidFill>
          <a:ln>
            <a:noFill/>
          </a:ln>
        </p:spPr>
      </p:sp>
      <p:sp>
        <p:nvSpPr>
          <p:cNvPr id="18" name="Google Shape;18;p21"/>
          <p:cNvSpPr/>
          <p:nvPr/>
        </p:nvSpPr>
        <p:spPr>
          <a:xfrm>
            <a:off x="5972340" y="1666167"/>
            <a:ext cx="6219660" cy="3525665"/>
          </a:xfrm>
          <a:custGeom>
            <a:avLst/>
            <a:gdLst/>
            <a:ahLst/>
            <a:cxnLst/>
            <a:rect l="l" t="t" r="r" b="b"/>
            <a:pathLst>
              <a:path w="4910833" h="3860294" extrusionOk="0">
                <a:moveTo>
                  <a:pt x="0" y="0"/>
                </a:moveTo>
                <a:lnTo>
                  <a:pt x="4910833" y="0"/>
                </a:lnTo>
                <a:lnTo>
                  <a:pt x="4910833" y="3860296"/>
                </a:lnTo>
                <a:lnTo>
                  <a:pt x="0" y="3860296"/>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69"/>
              <a:buFont typeface="Arial"/>
              <a:buNone/>
            </a:pPr>
            <a:endParaRPr sz="2069" b="0" i="0" u="none" strike="noStrike" cap="none">
              <a:solidFill>
                <a:schemeClr val="dk1"/>
              </a:solidFill>
              <a:latin typeface="Century Schoolbook"/>
              <a:ea typeface="Century Schoolbook"/>
              <a:cs typeface="Century Schoolbook"/>
              <a:sym typeface="Century Schoolbook"/>
            </a:endParaRPr>
          </a:p>
        </p:txBody>
      </p:sp>
      <p:sp>
        <p:nvSpPr>
          <p:cNvPr id="19" name="Google Shape;19;p21"/>
          <p:cNvSpPr/>
          <p:nvPr/>
        </p:nvSpPr>
        <p:spPr>
          <a:xfrm rot="-5400000">
            <a:off x="5255178" y="2654661"/>
            <a:ext cx="1440000" cy="360000"/>
          </a:xfrm>
          <a:custGeom>
            <a:avLst/>
            <a:gdLst/>
            <a:ahLst/>
            <a:cxnLst/>
            <a:rect l="l" t="t" r="r" b="b"/>
            <a:pathLst>
              <a:path w="1620513" h="304760" extrusionOk="0">
                <a:moveTo>
                  <a:pt x="0" y="-1"/>
                </a:moveTo>
                <a:lnTo>
                  <a:pt x="1620514" y="-1"/>
                </a:lnTo>
                <a:lnTo>
                  <a:pt x="1620514" y="304760"/>
                </a:lnTo>
                <a:lnTo>
                  <a:pt x="0" y="304760"/>
                </a:lnTo>
                <a:close/>
              </a:path>
            </a:pathLst>
          </a:custGeom>
          <a:solidFill>
            <a:srgbClr val="7C94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69"/>
              <a:buFont typeface="Arial"/>
              <a:buNone/>
            </a:pPr>
            <a:endParaRPr sz="2069" b="0" i="0" u="none" strike="noStrike" cap="none">
              <a:solidFill>
                <a:schemeClr val="dk1"/>
              </a:solidFill>
              <a:latin typeface="Century Schoolbook"/>
              <a:ea typeface="Century Schoolbook"/>
              <a:cs typeface="Century Schoolbook"/>
              <a:sym typeface="Century Schoolbook"/>
            </a:endParaRPr>
          </a:p>
        </p:txBody>
      </p:sp>
      <p:sp>
        <p:nvSpPr>
          <p:cNvPr id="20" name="Google Shape;20;p21"/>
          <p:cNvSpPr/>
          <p:nvPr/>
        </p:nvSpPr>
        <p:spPr>
          <a:xfrm>
            <a:off x="5311489" y="2587406"/>
            <a:ext cx="7298951" cy="1969126"/>
          </a:xfrm>
          <a:custGeom>
            <a:avLst/>
            <a:gdLst/>
            <a:ahLst/>
            <a:cxnLst/>
            <a:rect l="l" t="t" r="r" b="b"/>
            <a:pathLst>
              <a:path w="4525730" h="3029130" extrusionOk="0">
                <a:moveTo>
                  <a:pt x="0" y="0"/>
                </a:moveTo>
                <a:lnTo>
                  <a:pt x="4525731" y="0"/>
                </a:lnTo>
                <a:lnTo>
                  <a:pt x="4525731" y="3029131"/>
                </a:lnTo>
                <a:lnTo>
                  <a:pt x="1" y="3029131"/>
                </a:lnTo>
                <a:close/>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69"/>
              <a:buFont typeface="Arial"/>
              <a:buNone/>
            </a:pPr>
            <a:endParaRPr sz="2069" b="0" i="0" u="none" strike="noStrike" cap="none">
              <a:solidFill>
                <a:schemeClr val="dk1"/>
              </a:solidFill>
              <a:latin typeface="Century Schoolbook"/>
              <a:ea typeface="Century Schoolbook"/>
              <a:cs typeface="Century Schoolbook"/>
              <a:sym typeface="Century Schoolbook"/>
            </a:endParaRPr>
          </a:p>
        </p:txBody>
      </p:sp>
      <p:sp>
        <p:nvSpPr>
          <p:cNvPr id="21" name="Google Shape;21;p21"/>
          <p:cNvSpPr txBox="1">
            <a:spLocks noGrp="1"/>
          </p:cNvSpPr>
          <p:nvPr>
            <p:ph type="body" idx="1"/>
          </p:nvPr>
        </p:nvSpPr>
        <p:spPr>
          <a:xfrm>
            <a:off x="6551872" y="2230408"/>
            <a:ext cx="4979410" cy="1008397"/>
          </a:xfrm>
          <a:prstGeom prst="rect">
            <a:avLst/>
          </a:prstGeom>
          <a:noFill/>
          <a:ln>
            <a:noFill/>
          </a:ln>
        </p:spPr>
        <p:txBody>
          <a:bodyPr spcFirstLastPara="1" wrap="square" lIns="91425" tIns="45700" rIns="91425" bIns="45700" anchor="t" anchorCtr="0">
            <a:noAutofit/>
          </a:bodyPr>
          <a:lstStyle>
            <a:lvl1pPr marL="457200" lvl="0" indent="-228600" algn="l">
              <a:lnSpc>
                <a:spcPct val="98850"/>
              </a:lnSpc>
              <a:spcBef>
                <a:spcPts val="0"/>
              </a:spcBef>
              <a:spcAft>
                <a:spcPts val="0"/>
              </a:spcAft>
              <a:buClr>
                <a:srgbClr val="305C6F"/>
              </a:buClr>
              <a:buSzPts val="4000"/>
              <a:buNone/>
              <a:defRPr sz="4000" b="0" i="0">
                <a:solidFill>
                  <a:srgbClr val="305C6F"/>
                </a:solidFill>
                <a:latin typeface="Calibri"/>
                <a:ea typeface="Calibri"/>
                <a:cs typeface="Calibri"/>
                <a:sym typeface="Calibri"/>
              </a:defRPr>
            </a:lvl1pPr>
            <a:lvl2pPr marL="914400" lvl="1"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2pPr>
            <a:lvl3pPr marL="1371600" lvl="2"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3pPr>
            <a:lvl4pPr marL="1828800" lvl="3"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4pPr>
            <a:lvl5pPr marL="2286000" lvl="4"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5pPr>
            <a:lvl6pPr marL="2743200" lvl="5" indent="-342900" algn="l">
              <a:lnSpc>
                <a:spcPct val="90000"/>
              </a:lnSpc>
              <a:spcBef>
                <a:spcPts val="1828"/>
              </a:spcBef>
              <a:spcAft>
                <a:spcPts val="0"/>
              </a:spcAft>
              <a:buClr>
                <a:schemeClr val="dk1"/>
              </a:buClr>
              <a:buSzPts val="1800"/>
              <a:buChar char="•"/>
              <a:defRPr/>
            </a:lvl6pPr>
            <a:lvl7pPr marL="3200400" lvl="6" indent="-342900" algn="l">
              <a:lnSpc>
                <a:spcPct val="90000"/>
              </a:lnSpc>
              <a:spcBef>
                <a:spcPts val="1828"/>
              </a:spcBef>
              <a:spcAft>
                <a:spcPts val="0"/>
              </a:spcAft>
              <a:buClr>
                <a:schemeClr val="dk1"/>
              </a:buClr>
              <a:buSzPts val="1800"/>
              <a:buChar char="•"/>
              <a:defRPr/>
            </a:lvl7pPr>
            <a:lvl8pPr marL="3657600" lvl="7" indent="-342900" algn="l">
              <a:lnSpc>
                <a:spcPct val="90000"/>
              </a:lnSpc>
              <a:spcBef>
                <a:spcPts val="1828"/>
              </a:spcBef>
              <a:spcAft>
                <a:spcPts val="0"/>
              </a:spcAft>
              <a:buClr>
                <a:schemeClr val="dk1"/>
              </a:buClr>
              <a:buSzPts val="1800"/>
              <a:buChar char="•"/>
              <a:defRPr/>
            </a:lvl8pPr>
            <a:lvl9pPr marL="4114800" lvl="8" indent="-342900" algn="l">
              <a:lnSpc>
                <a:spcPct val="90000"/>
              </a:lnSpc>
              <a:spcBef>
                <a:spcPts val="1828"/>
              </a:spcBef>
              <a:spcAft>
                <a:spcPts val="0"/>
              </a:spcAft>
              <a:buClr>
                <a:schemeClr val="dk1"/>
              </a:buClr>
              <a:buSzPts val="1800"/>
              <a:buChar char="•"/>
              <a:defRPr/>
            </a:lvl9pPr>
          </a:lstStyle>
          <a:p>
            <a:endParaRPr/>
          </a:p>
        </p:txBody>
      </p:sp>
      <p:sp>
        <p:nvSpPr>
          <p:cNvPr id="22" name="Google Shape;22;p21"/>
          <p:cNvSpPr txBox="1">
            <a:spLocks noGrp="1"/>
          </p:cNvSpPr>
          <p:nvPr>
            <p:ph type="body" idx="3"/>
          </p:nvPr>
        </p:nvSpPr>
        <p:spPr>
          <a:xfrm>
            <a:off x="6551872" y="3668548"/>
            <a:ext cx="4979410" cy="124264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dk1"/>
              </a:buClr>
              <a:buSzPts val="2200"/>
              <a:buNone/>
              <a:defRPr sz="2200" b="0" i="0">
                <a:solidFill>
                  <a:schemeClr val="dk1"/>
                </a:solidFill>
                <a:latin typeface="Calibri"/>
                <a:ea typeface="Calibri"/>
                <a:cs typeface="Calibri"/>
                <a:sym typeface="Calibri"/>
              </a:defRPr>
            </a:lvl1pPr>
            <a:lvl2pPr marL="914400" lvl="1"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2pPr>
            <a:lvl3pPr marL="1371600" lvl="2"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3pPr>
            <a:lvl4pPr marL="1828800" lvl="3"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4pPr>
            <a:lvl5pPr marL="2286000" lvl="4"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5pPr>
            <a:lvl6pPr marL="2743200" lvl="5" indent="-342900" algn="l">
              <a:lnSpc>
                <a:spcPct val="90000"/>
              </a:lnSpc>
              <a:spcBef>
                <a:spcPts val="1828"/>
              </a:spcBef>
              <a:spcAft>
                <a:spcPts val="0"/>
              </a:spcAft>
              <a:buClr>
                <a:schemeClr val="dk1"/>
              </a:buClr>
              <a:buSzPts val="1800"/>
              <a:buChar char="•"/>
              <a:defRPr/>
            </a:lvl6pPr>
            <a:lvl7pPr marL="3200400" lvl="6" indent="-342900" algn="l">
              <a:lnSpc>
                <a:spcPct val="90000"/>
              </a:lnSpc>
              <a:spcBef>
                <a:spcPts val="1828"/>
              </a:spcBef>
              <a:spcAft>
                <a:spcPts val="0"/>
              </a:spcAft>
              <a:buClr>
                <a:schemeClr val="dk1"/>
              </a:buClr>
              <a:buSzPts val="1800"/>
              <a:buChar char="•"/>
              <a:defRPr/>
            </a:lvl7pPr>
            <a:lvl8pPr marL="3657600" lvl="7" indent="-342900" algn="l">
              <a:lnSpc>
                <a:spcPct val="90000"/>
              </a:lnSpc>
              <a:spcBef>
                <a:spcPts val="1828"/>
              </a:spcBef>
              <a:spcAft>
                <a:spcPts val="0"/>
              </a:spcAft>
              <a:buClr>
                <a:schemeClr val="dk1"/>
              </a:buClr>
              <a:buSzPts val="1800"/>
              <a:buChar char="•"/>
              <a:defRPr/>
            </a:lvl8pPr>
            <a:lvl9pPr marL="4114800" lvl="8" indent="-342900" algn="l">
              <a:lnSpc>
                <a:spcPct val="90000"/>
              </a:lnSpc>
              <a:spcBef>
                <a:spcPts val="1828"/>
              </a:spcBef>
              <a:spcAft>
                <a:spcPts val="0"/>
              </a:spcAft>
              <a:buClr>
                <a:schemeClr val="dk1"/>
              </a:buClr>
              <a:buSzPts val="1800"/>
              <a:buChar char="•"/>
              <a:defRPr/>
            </a:lvl9pPr>
          </a:lstStyle>
          <a:p>
            <a:endParaRPr/>
          </a:p>
        </p:txBody>
      </p:sp>
      <p:sp>
        <p:nvSpPr>
          <p:cNvPr id="23" name="Google Shape;23;p21"/>
          <p:cNvSpPr/>
          <p:nvPr/>
        </p:nvSpPr>
        <p:spPr>
          <a:xfrm>
            <a:off x="8680890" y="6452983"/>
            <a:ext cx="3160114" cy="31476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69"/>
              <a:buFont typeface="Arial"/>
              <a:buNone/>
            </a:pPr>
            <a:endParaRPr sz="2069" b="0" i="0" u="none" strike="noStrike" cap="none">
              <a:solidFill>
                <a:schemeClr val="lt1"/>
              </a:solidFill>
              <a:latin typeface="Century Schoolbook"/>
              <a:ea typeface="Century Schoolbook"/>
              <a:cs typeface="Century Schoolbook"/>
              <a:sym typeface="Century Schoolbook"/>
            </a:endParaRPr>
          </a:p>
        </p:txBody>
      </p:sp>
      <p:sp>
        <p:nvSpPr>
          <p:cNvPr id="27" name="Google Shape;27;p21"/>
          <p:cNvSpPr txBox="1">
            <a:spLocks noGrp="1"/>
          </p:cNvSpPr>
          <p:nvPr>
            <p:ph type="body" idx="4"/>
          </p:nvPr>
        </p:nvSpPr>
        <p:spPr>
          <a:xfrm>
            <a:off x="608272" y="6145675"/>
            <a:ext cx="4703217" cy="622069"/>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305C6F"/>
              </a:buClr>
              <a:buSzPts val="2200"/>
              <a:buNone/>
              <a:defRPr sz="2200" b="0" i="0">
                <a:solidFill>
                  <a:srgbClr val="305C6F"/>
                </a:solidFill>
                <a:latin typeface="Calibri"/>
                <a:ea typeface="Calibri"/>
                <a:cs typeface="Calibri"/>
                <a:sym typeface="Calibri"/>
              </a:defRPr>
            </a:lvl1pPr>
            <a:lvl2pPr marL="914400" lvl="1"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2pPr>
            <a:lvl3pPr marL="1371600" lvl="2"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3pPr>
            <a:lvl4pPr marL="1828800" lvl="3"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4pPr>
            <a:lvl5pPr marL="2286000" lvl="4"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5pPr>
            <a:lvl6pPr marL="2743200" lvl="5" indent="-342900" algn="l">
              <a:lnSpc>
                <a:spcPct val="90000"/>
              </a:lnSpc>
              <a:spcBef>
                <a:spcPts val="1828"/>
              </a:spcBef>
              <a:spcAft>
                <a:spcPts val="0"/>
              </a:spcAft>
              <a:buClr>
                <a:schemeClr val="dk1"/>
              </a:buClr>
              <a:buSzPts val="1800"/>
              <a:buChar char="•"/>
              <a:defRPr/>
            </a:lvl6pPr>
            <a:lvl7pPr marL="3200400" lvl="6" indent="-342900" algn="l">
              <a:lnSpc>
                <a:spcPct val="90000"/>
              </a:lnSpc>
              <a:spcBef>
                <a:spcPts val="1828"/>
              </a:spcBef>
              <a:spcAft>
                <a:spcPts val="0"/>
              </a:spcAft>
              <a:buClr>
                <a:schemeClr val="dk1"/>
              </a:buClr>
              <a:buSzPts val="1800"/>
              <a:buChar char="•"/>
              <a:defRPr/>
            </a:lvl7pPr>
            <a:lvl8pPr marL="3657600" lvl="7" indent="-342900" algn="l">
              <a:lnSpc>
                <a:spcPct val="90000"/>
              </a:lnSpc>
              <a:spcBef>
                <a:spcPts val="1828"/>
              </a:spcBef>
              <a:spcAft>
                <a:spcPts val="0"/>
              </a:spcAft>
              <a:buClr>
                <a:schemeClr val="dk1"/>
              </a:buClr>
              <a:buSzPts val="1800"/>
              <a:buChar char="•"/>
              <a:defRPr/>
            </a:lvl8pPr>
            <a:lvl9pPr marL="4114800" lvl="8" indent="-342900" algn="l">
              <a:lnSpc>
                <a:spcPct val="90000"/>
              </a:lnSpc>
              <a:spcBef>
                <a:spcPts val="1828"/>
              </a:spcBef>
              <a:spcAft>
                <a:spcPts val="0"/>
              </a:spcAft>
              <a:buClr>
                <a:schemeClr val="dk1"/>
              </a:buClr>
              <a:buSzPts val="1800"/>
              <a:buChar char="•"/>
              <a:defRPr/>
            </a:lvl9pPr>
          </a:lstStyle>
          <a:p>
            <a:endParaRPr/>
          </a:p>
        </p:txBody>
      </p:sp>
      <p:pic>
        <p:nvPicPr>
          <p:cNvPr id="2" name="Picture 1" descr="Co-funded by the European Union logo in png for web usage">
            <a:extLst>
              <a:ext uri="{FF2B5EF4-FFF2-40B4-BE49-F238E27FC236}">
                <a16:creationId xmlns:a16="http://schemas.microsoft.com/office/drawing/2014/main" id="{FC4A3A72-D5EA-9D56-FCA9-A885CA2903F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917084" y="6217563"/>
            <a:ext cx="2118770" cy="44342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5031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 Page">
  <p:cSld name="Content Page">
    <p:spTree>
      <p:nvGrpSpPr>
        <p:cNvPr id="1" name="Shape 28"/>
        <p:cNvGrpSpPr/>
        <p:nvPr/>
      </p:nvGrpSpPr>
      <p:grpSpPr>
        <a:xfrm>
          <a:off x="0" y="0"/>
          <a:ext cx="0" cy="0"/>
          <a:chOff x="0" y="0"/>
          <a:chExt cx="0" cy="0"/>
        </a:xfrm>
      </p:grpSpPr>
      <p:sp>
        <p:nvSpPr>
          <p:cNvPr id="29" name="Google Shape;29;p22"/>
          <p:cNvSpPr txBox="1">
            <a:spLocks noGrp="1"/>
          </p:cNvSpPr>
          <p:nvPr>
            <p:ph type="body" idx="1"/>
          </p:nvPr>
        </p:nvSpPr>
        <p:spPr>
          <a:xfrm>
            <a:off x="2679029" y="1962308"/>
            <a:ext cx="1045074" cy="223473"/>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3657"/>
              </a:spcBef>
              <a:spcAft>
                <a:spcPts val="0"/>
              </a:spcAft>
              <a:buClr>
                <a:srgbClr val="005744"/>
              </a:buClr>
              <a:buSzPts val="2400"/>
              <a:buNone/>
              <a:defRPr sz="2400" b="1" i="0">
                <a:solidFill>
                  <a:srgbClr val="005744"/>
                </a:solidFill>
                <a:latin typeface="Calibri"/>
                <a:ea typeface="Calibri"/>
                <a:cs typeface="Calibri"/>
                <a:sym typeface="Calibri"/>
              </a:defRPr>
            </a:lvl1pPr>
            <a:lvl2pPr marL="914400" lvl="1"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2pPr>
            <a:lvl3pPr marL="1371600" lvl="2"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3pPr>
            <a:lvl4pPr marL="1828800" lvl="3"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4pPr>
            <a:lvl5pPr marL="2286000" lvl="4"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5pPr>
            <a:lvl6pPr marL="2743200" lvl="5" indent="-342900" algn="l">
              <a:lnSpc>
                <a:spcPct val="90000"/>
              </a:lnSpc>
              <a:spcBef>
                <a:spcPts val="1828"/>
              </a:spcBef>
              <a:spcAft>
                <a:spcPts val="0"/>
              </a:spcAft>
              <a:buClr>
                <a:schemeClr val="dk1"/>
              </a:buClr>
              <a:buSzPts val="1800"/>
              <a:buChar char="•"/>
              <a:defRPr/>
            </a:lvl6pPr>
            <a:lvl7pPr marL="3200400" lvl="6" indent="-342900" algn="l">
              <a:lnSpc>
                <a:spcPct val="90000"/>
              </a:lnSpc>
              <a:spcBef>
                <a:spcPts val="1828"/>
              </a:spcBef>
              <a:spcAft>
                <a:spcPts val="0"/>
              </a:spcAft>
              <a:buClr>
                <a:schemeClr val="dk1"/>
              </a:buClr>
              <a:buSzPts val="1800"/>
              <a:buChar char="•"/>
              <a:defRPr/>
            </a:lvl7pPr>
            <a:lvl8pPr marL="3657600" lvl="7" indent="-342900" algn="l">
              <a:lnSpc>
                <a:spcPct val="90000"/>
              </a:lnSpc>
              <a:spcBef>
                <a:spcPts val="1828"/>
              </a:spcBef>
              <a:spcAft>
                <a:spcPts val="0"/>
              </a:spcAft>
              <a:buClr>
                <a:schemeClr val="dk1"/>
              </a:buClr>
              <a:buSzPts val="1800"/>
              <a:buChar char="•"/>
              <a:defRPr/>
            </a:lvl8pPr>
            <a:lvl9pPr marL="4114800" lvl="8" indent="-342900" algn="l">
              <a:lnSpc>
                <a:spcPct val="90000"/>
              </a:lnSpc>
              <a:spcBef>
                <a:spcPts val="1828"/>
              </a:spcBef>
              <a:spcAft>
                <a:spcPts val="0"/>
              </a:spcAft>
              <a:buClr>
                <a:schemeClr val="dk1"/>
              </a:buClr>
              <a:buSzPts val="1800"/>
              <a:buChar char="•"/>
              <a:defRPr/>
            </a:lvl9pPr>
          </a:lstStyle>
          <a:p>
            <a:endParaRPr/>
          </a:p>
        </p:txBody>
      </p:sp>
      <p:sp>
        <p:nvSpPr>
          <p:cNvPr id="30" name="Google Shape;30;p22"/>
          <p:cNvSpPr txBox="1">
            <a:spLocks noGrp="1"/>
          </p:cNvSpPr>
          <p:nvPr>
            <p:ph type="body" idx="2"/>
          </p:nvPr>
        </p:nvSpPr>
        <p:spPr>
          <a:xfrm>
            <a:off x="3812737" y="1976023"/>
            <a:ext cx="5715653" cy="223473"/>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3657"/>
              </a:spcBef>
              <a:spcAft>
                <a:spcPts val="0"/>
              </a:spcAft>
              <a:buClr>
                <a:srgbClr val="000000"/>
              </a:buClr>
              <a:buSzPts val="2400"/>
              <a:buNone/>
              <a:defRPr sz="2400" b="0" i="0">
                <a:solidFill>
                  <a:srgbClr val="000000"/>
                </a:solidFill>
                <a:latin typeface="Calibri"/>
                <a:ea typeface="Calibri"/>
                <a:cs typeface="Calibri"/>
                <a:sym typeface="Calibri"/>
              </a:defRPr>
            </a:lvl1pPr>
            <a:lvl2pPr marL="914400" lvl="1"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2pPr>
            <a:lvl3pPr marL="1371600" lvl="2"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3pPr>
            <a:lvl4pPr marL="1828800" lvl="3"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4pPr>
            <a:lvl5pPr marL="2286000" lvl="4"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5pPr>
            <a:lvl6pPr marL="2743200" lvl="5" indent="-342900" algn="l">
              <a:lnSpc>
                <a:spcPct val="90000"/>
              </a:lnSpc>
              <a:spcBef>
                <a:spcPts val="1828"/>
              </a:spcBef>
              <a:spcAft>
                <a:spcPts val="0"/>
              </a:spcAft>
              <a:buClr>
                <a:schemeClr val="dk1"/>
              </a:buClr>
              <a:buSzPts val="1800"/>
              <a:buChar char="•"/>
              <a:defRPr/>
            </a:lvl6pPr>
            <a:lvl7pPr marL="3200400" lvl="6" indent="-342900" algn="l">
              <a:lnSpc>
                <a:spcPct val="90000"/>
              </a:lnSpc>
              <a:spcBef>
                <a:spcPts val="1828"/>
              </a:spcBef>
              <a:spcAft>
                <a:spcPts val="0"/>
              </a:spcAft>
              <a:buClr>
                <a:schemeClr val="dk1"/>
              </a:buClr>
              <a:buSzPts val="1800"/>
              <a:buChar char="•"/>
              <a:defRPr/>
            </a:lvl7pPr>
            <a:lvl8pPr marL="3657600" lvl="7" indent="-342900" algn="l">
              <a:lnSpc>
                <a:spcPct val="90000"/>
              </a:lnSpc>
              <a:spcBef>
                <a:spcPts val="1828"/>
              </a:spcBef>
              <a:spcAft>
                <a:spcPts val="0"/>
              </a:spcAft>
              <a:buClr>
                <a:schemeClr val="dk1"/>
              </a:buClr>
              <a:buSzPts val="1800"/>
              <a:buChar char="•"/>
              <a:defRPr/>
            </a:lvl8pPr>
            <a:lvl9pPr marL="4114800" lvl="8" indent="-342900" algn="l">
              <a:lnSpc>
                <a:spcPct val="90000"/>
              </a:lnSpc>
              <a:spcBef>
                <a:spcPts val="1828"/>
              </a:spcBef>
              <a:spcAft>
                <a:spcPts val="0"/>
              </a:spcAft>
              <a:buClr>
                <a:schemeClr val="dk1"/>
              </a:buClr>
              <a:buSzPts val="1800"/>
              <a:buChar char="•"/>
              <a:defRPr/>
            </a:lvl9pPr>
          </a:lstStyle>
          <a:p>
            <a:endParaRPr/>
          </a:p>
        </p:txBody>
      </p:sp>
      <p:sp>
        <p:nvSpPr>
          <p:cNvPr id="31" name="Google Shape;31;p22"/>
          <p:cNvSpPr txBox="1">
            <a:spLocks noGrp="1"/>
          </p:cNvSpPr>
          <p:nvPr>
            <p:ph type="body" idx="3"/>
          </p:nvPr>
        </p:nvSpPr>
        <p:spPr>
          <a:xfrm>
            <a:off x="2679029" y="2452502"/>
            <a:ext cx="1045074" cy="223473"/>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3657"/>
              </a:spcBef>
              <a:spcAft>
                <a:spcPts val="0"/>
              </a:spcAft>
              <a:buClr>
                <a:srgbClr val="005744"/>
              </a:buClr>
              <a:buSzPts val="2400"/>
              <a:buNone/>
              <a:defRPr sz="2400" b="1" i="0">
                <a:solidFill>
                  <a:srgbClr val="005744"/>
                </a:solidFill>
                <a:latin typeface="Calibri"/>
                <a:ea typeface="Calibri"/>
                <a:cs typeface="Calibri"/>
                <a:sym typeface="Calibri"/>
              </a:defRPr>
            </a:lvl1pPr>
            <a:lvl2pPr marL="914400" lvl="1"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2pPr>
            <a:lvl3pPr marL="1371600" lvl="2"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3pPr>
            <a:lvl4pPr marL="1828800" lvl="3"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4pPr>
            <a:lvl5pPr marL="2286000" lvl="4"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5pPr>
            <a:lvl6pPr marL="2743200" lvl="5" indent="-342900" algn="l">
              <a:lnSpc>
                <a:spcPct val="90000"/>
              </a:lnSpc>
              <a:spcBef>
                <a:spcPts val="1828"/>
              </a:spcBef>
              <a:spcAft>
                <a:spcPts val="0"/>
              </a:spcAft>
              <a:buClr>
                <a:schemeClr val="dk1"/>
              </a:buClr>
              <a:buSzPts val="1800"/>
              <a:buChar char="•"/>
              <a:defRPr/>
            </a:lvl6pPr>
            <a:lvl7pPr marL="3200400" lvl="6" indent="-342900" algn="l">
              <a:lnSpc>
                <a:spcPct val="90000"/>
              </a:lnSpc>
              <a:spcBef>
                <a:spcPts val="1828"/>
              </a:spcBef>
              <a:spcAft>
                <a:spcPts val="0"/>
              </a:spcAft>
              <a:buClr>
                <a:schemeClr val="dk1"/>
              </a:buClr>
              <a:buSzPts val="1800"/>
              <a:buChar char="•"/>
              <a:defRPr/>
            </a:lvl7pPr>
            <a:lvl8pPr marL="3657600" lvl="7" indent="-342900" algn="l">
              <a:lnSpc>
                <a:spcPct val="90000"/>
              </a:lnSpc>
              <a:spcBef>
                <a:spcPts val="1828"/>
              </a:spcBef>
              <a:spcAft>
                <a:spcPts val="0"/>
              </a:spcAft>
              <a:buClr>
                <a:schemeClr val="dk1"/>
              </a:buClr>
              <a:buSzPts val="1800"/>
              <a:buChar char="•"/>
              <a:defRPr/>
            </a:lvl8pPr>
            <a:lvl9pPr marL="4114800" lvl="8" indent="-342900" algn="l">
              <a:lnSpc>
                <a:spcPct val="90000"/>
              </a:lnSpc>
              <a:spcBef>
                <a:spcPts val="1828"/>
              </a:spcBef>
              <a:spcAft>
                <a:spcPts val="0"/>
              </a:spcAft>
              <a:buClr>
                <a:schemeClr val="dk1"/>
              </a:buClr>
              <a:buSzPts val="1800"/>
              <a:buChar char="•"/>
              <a:defRPr/>
            </a:lvl9pPr>
          </a:lstStyle>
          <a:p>
            <a:endParaRPr/>
          </a:p>
        </p:txBody>
      </p:sp>
      <p:sp>
        <p:nvSpPr>
          <p:cNvPr id="32" name="Google Shape;32;p22"/>
          <p:cNvSpPr txBox="1">
            <a:spLocks noGrp="1"/>
          </p:cNvSpPr>
          <p:nvPr>
            <p:ph type="body" idx="4"/>
          </p:nvPr>
        </p:nvSpPr>
        <p:spPr>
          <a:xfrm>
            <a:off x="3812737" y="2462667"/>
            <a:ext cx="5715653" cy="223986"/>
          </a:xfrm>
          <a:prstGeom prst="rect">
            <a:avLst/>
          </a:prstGeom>
          <a:noFill/>
          <a:ln>
            <a:noFill/>
          </a:ln>
        </p:spPr>
        <p:txBody>
          <a:bodyPr spcFirstLastPara="1" wrap="square" lIns="91425" tIns="45700" rIns="91425" bIns="45700" anchor="ctr" anchorCtr="0">
            <a:noAutofit/>
          </a:bodyPr>
          <a:lstStyle>
            <a:lvl1pPr marL="457200" marR="0" lvl="0" indent="-228600" algn="l">
              <a:lnSpc>
                <a:spcPct val="100000"/>
              </a:lnSpc>
              <a:spcBef>
                <a:spcPts val="3657"/>
              </a:spcBef>
              <a:spcAft>
                <a:spcPts val="0"/>
              </a:spcAft>
              <a:buClr>
                <a:srgbClr val="000000"/>
              </a:buClr>
              <a:buSzPts val="2400"/>
              <a:buFont typeface="Arial"/>
              <a:buNone/>
              <a:defRPr sz="2400" b="0" i="0">
                <a:solidFill>
                  <a:srgbClr val="000000"/>
                </a:solidFill>
                <a:latin typeface="Calibri"/>
                <a:ea typeface="Calibri"/>
                <a:cs typeface="Calibri"/>
                <a:sym typeface="Calibri"/>
              </a:defRPr>
            </a:lvl1pPr>
            <a:lvl2pPr marL="914400" lvl="1"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2pPr>
            <a:lvl3pPr marL="1371600" lvl="2"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3pPr>
            <a:lvl4pPr marL="1828800" lvl="3"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4pPr>
            <a:lvl5pPr marL="2286000" lvl="4"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5pPr>
            <a:lvl6pPr marL="2743200" lvl="5" indent="-342900" algn="l">
              <a:lnSpc>
                <a:spcPct val="90000"/>
              </a:lnSpc>
              <a:spcBef>
                <a:spcPts val="1828"/>
              </a:spcBef>
              <a:spcAft>
                <a:spcPts val="0"/>
              </a:spcAft>
              <a:buClr>
                <a:schemeClr val="dk1"/>
              </a:buClr>
              <a:buSzPts val="1800"/>
              <a:buChar char="•"/>
              <a:defRPr/>
            </a:lvl6pPr>
            <a:lvl7pPr marL="3200400" lvl="6" indent="-342900" algn="l">
              <a:lnSpc>
                <a:spcPct val="90000"/>
              </a:lnSpc>
              <a:spcBef>
                <a:spcPts val="1828"/>
              </a:spcBef>
              <a:spcAft>
                <a:spcPts val="0"/>
              </a:spcAft>
              <a:buClr>
                <a:schemeClr val="dk1"/>
              </a:buClr>
              <a:buSzPts val="1800"/>
              <a:buChar char="•"/>
              <a:defRPr/>
            </a:lvl7pPr>
            <a:lvl8pPr marL="3657600" lvl="7" indent="-342900" algn="l">
              <a:lnSpc>
                <a:spcPct val="90000"/>
              </a:lnSpc>
              <a:spcBef>
                <a:spcPts val="1828"/>
              </a:spcBef>
              <a:spcAft>
                <a:spcPts val="0"/>
              </a:spcAft>
              <a:buClr>
                <a:schemeClr val="dk1"/>
              </a:buClr>
              <a:buSzPts val="1800"/>
              <a:buChar char="•"/>
              <a:defRPr/>
            </a:lvl8pPr>
            <a:lvl9pPr marL="4114800" lvl="8" indent="-342900" algn="l">
              <a:lnSpc>
                <a:spcPct val="90000"/>
              </a:lnSpc>
              <a:spcBef>
                <a:spcPts val="1828"/>
              </a:spcBef>
              <a:spcAft>
                <a:spcPts val="0"/>
              </a:spcAft>
              <a:buClr>
                <a:schemeClr val="dk1"/>
              </a:buClr>
              <a:buSzPts val="1800"/>
              <a:buChar char="•"/>
              <a:defRPr/>
            </a:lvl9pPr>
          </a:lstStyle>
          <a:p>
            <a:endParaRPr/>
          </a:p>
        </p:txBody>
      </p:sp>
      <p:sp>
        <p:nvSpPr>
          <p:cNvPr id="33" name="Google Shape;33;p22"/>
          <p:cNvSpPr txBox="1">
            <a:spLocks noGrp="1"/>
          </p:cNvSpPr>
          <p:nvPr>
            <p:ph type="body" idx="5"/>
          </p:nvPr>
        </p:nvSpPr>
        <p:spPr>
          <a:xfrm>
            <a:off x="2679029" y="2913923"/>
            <a:ext cx="1045074" cy="223473"/>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3657"/>
              </a:spcBef>
              <a:spcAft>
                <a:spcPts val="0"/>
              </a:spcAft>
              <a:buClr>
                <a:srgbClr val="005744"/>
              </a:buClr>
              <a:buSzPts val="2400"/>
              <a:buNone/>
              <a:defRPr sz="2400" b="1" i="0">
                <a:solidFill>
                  <a:srgbClr val="005744"/>
                </a:solidFill>
                <a:latin typeface="Calibri"/>
                <a:ea typeface="Calibri"/>
                <a:cs typeface="Calibri"/>
                <a:sym typeface="Calibri"/>
              </a:defRPr>
            </a:lvl1pPr>
            <a:lvl2pPr marL="914400" lvl="1"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2pPr>
            <a:lvl3pPr marL="1371600" lvl="2"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3pPr>
            <a:lvl4pPr marL="1828800" lvl="3"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4pPr>
            <a:lvl5pPr marL="2286000" lvl="4"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5pPr>
            <a:lvl6pPr marL="2743200" lvl="5" indent="-342900" algn="l">
              <a:lnSpc>
                <a:spcPct val="90000"/>
              </a:lnSpc>
              <a:spcBef>
                <a:spcPts val="1828"/>
              </a:spcBef>
              <a:spcAft>
                <a:spcPts val="0"/>
              </a:spcAft>
              <a:buClr>
                <a:schemeClr val="dk1"/>
              </a:buClr>
              <a:buSzPts val="1800"/>
              <a:buChar char="•"/>
              <a:defRPr/>
            </a:lvl6pPr>
            <a:lvl7pPr marL="3200400" lvl="6" indent="-342900" algn="l">
              <a:lnSpc>
                <a:spcPct val="90000"/>
              </a:lnSpc>
              <a:spcBef>
                <a:spcPts val="1828"/>
              </a:spcBef>
              <a:spcAft>
                <a:spcPts val="0"/>
              </a:spcAft>
              <a:buClr>
                <a:schemeClr val="dk1"/>
              </a:buClr>
              <a:buSzPts val="1800"/>
              <a:buChar char="•"/>
              <a:defRPr/>
            </a:lvl7pPr>
            <a:lvl8pPr marL="3657600" lvl="7" indent="-342900" algn="l">
              <a:lnSpc>
                <a:spcPct val="90000"/>
              </a:lnSpc>
              <a:spcBef>
                <a:spcPts val="1828"/>
              </a:spcBef>
              <a:spcAft>
                <a:spcPts val="0"/>
              </a:spcAft>
              <a:buClr>
                <a:schemeClr val="dk1"/>
              </a:buClr>
              <a:buSzPts val="1800"/>
              <a:buChar char="•"/>
              <a:defRPr/>
            </a:lvl8pPr>
            <a:lvl9pPr marL="4114800" lvl="8" indent="-342900" algn="l">
              <a:lnSpc>
                <a:spcPct val="90000"/>
              </a:lnSpc>
              <a:spcBef>
                <a:spcPts val="1828"/>
              </a:spcBef>
              <a:spcAft>
                <a:spcPts val="0"/>
              </a:spcAft>
              <a:buClr>
                <a:schemeClr val="dk1"/>
              </a:buClr>
              <a:buSzPts val="1800"/>
              <a:buChar char="•"/>
              <a:defRPr/>
            </a:lvl9pPr>
          </a:lstStyle>
          <a:p>
            <a:endParaRPr/>
          </a:p>
        </p:txBody>
      </p:sp>
      <p:sp>
        <p:nvSpPr>
          <p:cNvPr id="34" name="Google Shape;34;p22"/>
          <p:cNvSpPr txBox="1">
            <a:spLocks noGrp="1"/>
          </p:cNvSpPr>
          <p:nvPr>
            <p:ph type="body" idx="6"/>
          </p:nvPr>
        </p:nvSpPr>
        <p:spPr>
          <a:xfrm>
            <a:off x="3812737" y="2925374"/>
            <a:ext cx="5715653" cy="223473"/>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3657"/>
              </a:spcBef>
              <a:spcAft>
                <a:spcPts val="0"/>
              </a:spcAft>
              <a:buClr>
                <a:srgbClr val="000000"/>
              </a:buClr>
              <a:buSzPts val="2400"/>
              <a:buNone/>
              <a:defRPr sz="2400" b="0" i="0">
                <a:solidFill>
                  <a:srgbClr val="000000"/>
                </a:solidFill>
                <a:latin typeface="Calibri"/>
                <a:ea typeface="Calibri"/>
                <a:cs typeface="Calibri"/>
                <a:sym typeface="Calibri"/>
              </a:defRPr>
            </a:lvl1pPr>
            <a:lvl2pPr marL="914400" lvl="1"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2pPr>
            <a:lvl3pPr marL="1371600" lvl="2"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3pPr>
            <a:lvl4pPr marL="1828800" lvl="3"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4pPr>
            <a:lvl5pPr marL="2286000" lvl="4"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5pPr>
            <a:lvl6pPr marL="2743200" lvl="5" indent="-342900" algn="l">
              <a:lnSpc>
                <a:spcPct val="90000"/>
              </a:lnSpc>
              <a:spcBef>
                <a:spcPts val="1828"/>
              </a:spcBef>
              <a:spcAft>
                <a:spcPts val="0"/>
              </a:spcAft>
              <a:buClr>
                <a:schemeClr val="dk1"/>
              </a:buClr>
              <a:buSzPts val="1800"/>
              <a:buChar char="•"/>
              <a:defRPr/>
            </a:lvl6pPr>
            <a:lvl7pPr marL="3200400" lvl="6" indent="-342900" algn="l">
              <a:lnSpc>
                <a:spcPct val="90000"/>
              </a:lnSpc>
              <a:spcBef>
                <a:spcPts val="1828"/>
              </a:spcBef>
              <a:spcAft>
                <a:spcPts val="0"/>
              </a:spcAft>
              <a:buClr>
                <a:schemeClr val="dk1"/>
              </a:buClr>
              <a:buSzPts val="1800"/>
              <a:buChar char="•"/>
              <a:defRPr/>
            </a:lvl7pPr>
            <a:lvl8pPr marL="3657600" lvl="7" indent="-342900" algn="l">
              <a:lnSpc>
                <a:spcPct val="90000"/>
              </a:lnSpc>
              <a:spcBef>
                <a:spcPts val="1828"/>
              </a:spcBef>
              <a:spcAft>
                <a:spcPts val="0"/>
              </a:spcAft>
              <a:buClr>
                <a:schemeClr val="dk1"/>
              </a:buClr>
              <a:buSzPts val="1800"/>
              <a:buChar char="•"/>
              <a:defRPr/>
            </a:lvl8pPr>
            <a:lvl9pPr marL="4114800" lvl="8" indent="-342900" algn="l">
              <a:lnSpc>
                <a:spcPct val="90000"/>
              </a:lnSpc>
              <a:spcBef>
                <a:spcPts val="1828"/>
              </a:spcBef>
              <a:spcAft>
                <a:spcPts val="0"/>
              </a:spcAft>
              <a:buClr>
                <a:schemeClr val="dk1"/>
              </a:buClr>
              <a:buSzPts val="1800"/>
              <a:buChar char="•"/>
              <a:defRPr/>
            </a:lvl9pPr>
          </a:lstStyle>
          <a:p>
            <a:endParaRPr/>
          </a:p>
        </p:txBody>
      </p:sp>
      <p:sp>
        <p:nvSpPr>
          <p:cNvPr id="35" name="Google Shape;35;p22"/>
          <p:cNvSpPr txBox="1">
            <a:spLocks noGrp="1"/>
          </p:cNvSpPr>
          <p:nvPr>
            <p:ph type="body" idx="7"/>
          </p:nvPr>
        </p:nvSpPr>
        <p:spPr>
          <a:xfrm>
            <a:off x="2679029" y="3370947"/>
            <a:ext cx="1045074" cy="223473"/>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3657"/>
              </a:spcBef>
              <a:spcAft>
                <a:spcPts val="0"/>
              </a:spcAft>
              <a:buClr>
                <a:srgbClr val="005744"/>
              </a:buClr>
              <a:buSzPts val="2400"/>
              <a:buNone/>
              <a:defRPr sz="2400" b="1" i="0">
                <a:solidFill>
                  <a:srgbClr val="005744"/>
                </a:solidFill>
                <a:latin typeface="Calibri"/>
                <a:ea typeface="Calibri"/>
                <a:cs typeface="Calibri"/>
                <a:sym typeface="Calibri"/>
              </a:defRPr>
            </a:lvl1pPr>
            <a:lvl2pPr marL="914400" lvl="1"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2pPr>
            <a:lvl3pPr marL="1371600" lvl="2"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3pPr>
            <a:lvl4pPr marL="1828800" lvl="3"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4pPr>
            <a:lvl5pPr marL="2286000" lvl="4"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5pPr>
            <a:lvl6pPr marL="2743200" lvl="5" indent="-342900" algn="l">
              <a:lnSpc>
                <a:spcPct val="90000"/>
              </a:lnSpc>
              <a:spcBef>
                <a:spcPts val="1828"/>
              </a:spcBef>
              <a:spcAft>
                <a:spcPts val="0"/>
              </a:spcAft>
              <a:buClr>
                <a:schemeClr val="dk1"/>
              </a:buClr>
              <a:buSzPts val="1800"/>
              <a:buChar char="•"/>
              <a:defRPr/>
            </a:lvl6pPr>
            <a:lvl7pPr marL="3200400" lvl="6" indent="-342900" algn="l">
              <a:lnSpc>
                <a:spcPct val="90000"/>
              </a:lnSpc>
              <a:spcBef>
                <a:spcPts val="1828"/>
              </a:spcBef>
              <a:spcAft>
                <a:spcPts val="0"/>
              </a:spcAft>
              <a:buClr>
                <a:schemeClr val="dk1"/>
              </a:buClr>
              <a:buSzPts val="1800"/>
              <a:buChar char="•"/>
              <a:defRPr/>
            </a:lvl7pPr>
            <a:lvl8pPr marL="3657600" lvl="7" indent="-342900" algn="l">
              <a:lnSpc>
                <a:spcPct val="90000"/>
              </a:lnSpc>
              <a:spcBef>
                <a:spcPts val="1828"/>
              </a:spcBef>
              <a:spcAft>
                <a:spcPts val="0"/>
              </a:spcAft>
              <a:buClr>
                <a:schemeClr val="dk1"/>
              </a:buClr>
              <a:buSzPts val="1800"/>
              <a:buChar char="•"/>
              <a:defRPr/>
            </a:lvl8pPr>
            <a:lvl9pPr marL="4114800" lvl="8" indent="-342900" algn="l">
              <a:lnSpc>
                <a:spcPct val="90000"/>
              </a:lnSpc>
              <a:spcBef>
                <a:spcPts val="1828"/>
              </a:spcBef>
              <a:spcAft>
                <a:spcPts val="0"/>
              </a:spcAft>
              <a:buClr>
                <a:schemeClr val="dk1"/>
              </a:buClr>
              <a:buSzPts val="1800"/>
              <a:buChar char="•"/>
              <a:defRPr/>
            </a:lvl9pPr>
          </a:lstStyle>
          <a:p>
            <a:endParaRPr/>
          </a:p>
        </p:txBody>
      </p:sp>
      <p:sp>
        <p:nvSpPr>
          <p:cNvPr id="36" name="Google Shape;36;p22"/>
          <p:cNvSpPr txBox="1">
            <a:spLocks noGrp="1"/>
          </p:cNvSpPr>
          <p:nvPr>
            <p:ph type="body" idx="8"/>
          </p:nvPr>
        </p:nvSpPr>
        <p:spPr>
          <a:xfrm>
            <a:off x="3812737" y="3370947"/>
            <a:ext cx="5715653" cy="223473"/>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3657"/>
              </a:spcBef>
              <a:spcAft>
                <a:spcPts val="0"/>
              </a:spcAft>
              <a:buClr>
                <a:srgbClr val="000000"/>
              </a:buClr>
              <a:buSzPts val="2400"/>
              <a:buNone/>
              <a:defRPr sz="2400" b="0" i="0">
                <a:solidFill>
                  <a:srgbClr val="000000"/>
                </a:solidFill>
                <a:latin typeface="Calibri"/>
                <a:ea typeface="Calibri"/>
                <a:cs typeface="Calibri"/>
                <a:sym typeface="Calibri"/>
              </a:defRPr>
            </a:lvl1pPr>
            <a:lvl2pPr marL="914400" lvl="1"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2pPr>
            <a:lvl3pPr marL="1371600" lvl="2"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3pPr>
            <a:lvl4pPr marL="1828800" lvl="3"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4pPr>
            <a:lvl5pPr marL="2286000" lvl="4"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5pPr>
            <a:lvl6pPr marL="2743200" lvl="5" indent="-342900" algn="l">
              <a:lnSpc>
                <a:spcPct val="90000"/>
              </a:lnSpc>
              <a:spcBef>
                <a:spcPts val="1828"/>
              </a:spcBef>
              <a:spcAft>
                <a:spcPts val="0"/>
              </a:spcAft>
              <a:buClr>
                <a:schemeClr val="dk1"/>
              </a:buClr>
              <a:buSzPts val="1800"/>
              <a:buChar char="•"/>
              <a:defRPr/>
            </a:lvl6pPr>
            <a:lvl7pPr marL="3200400" lvl="6" indent="-342900" algn="l">
              <a:lnSpc>
                <a:spcPct val="90000"/>
              </a:lnSpc>
              <a:spcBef>
                <a:spcPts val="1828"/>
              </a:spcBef>
              <a:spcAft>
                <a:spcPts val="0"/>
              </a:spcAft>
              <a:buClr>
                <a:schemeClr val="dk1"/>
              </a:buClr>
              <a:buSzPts val="1800"/>
              <a:buChar char="•"/>
              <a:defRPr/>
            </a:lvl7pPr>
            <a:lvl8pPr marL="3657600" lvl="7" indent="-342900" algn="l">
              <a:lnSpc>
                <a:spcPct val="90000"/>
              </a:lnSpc>
              <a:spcBef>
                <a:spcPts val="1828"/>
              </a:spcBef>
              <a:spcAft>
                <a:spcPts val="0"/>
              </a:spcAft>
              <a:buClr>
                <a:schemeClr val="dk1"/>
              </a:buClr>
              <a:buSzPts val="1800"/>
              <a:buChar char="•"/>
              <a:defRPr/>
            </a:lvl8pPr>
            <a:lvl9pPr marL="4114800" lvl="8" indent="-342900" algn="l">
              <a:lnSpc>
                <a:spcPct val="90000"/>
              </a:lnSpc>
              <a:spcBef>
                <a:spcPts val="1828"/>
              </a:spcBef>
              <a:spcAft>
                <a:spcPts val="0"/>
              </a:spcAft>
              <a:buClr>
                <a:schemeClr val="dk1"/>
              </a:buClr>
              <a:buSzPts val="1800"/>
              <a:buChar char="•"/>
              <a:defRPr/>
            </a:lvl9pPr>
          </a:lstStyle>
          <a:p>
            <a:endParaRPr/>
          </a:p>
        </p:txBody>
      </p:sp>
      <p:sp>
        <p:nvSpPr>
          <p:cNvPr id="37" name="Google Shape;37;p22"/>
          <p:cNvSpPr txBox="1">
            <a:spLocks noGrp="1"/>
          </p:cNvSpPr>
          <p:nvPr>
            <p:ph type="body" idx="9"/>
          </p:nvPr>
        </p:nvSpPr>
        <p:spPr>
          <a:xfrm>
            <a:off x="2694576" y="3860134"/>
            <a:ext cx="1045074" cy="223473"/>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3657"/>
              </a:spcBef>
              <a:spcAft>
                <a:spcPts val="0"/>
              </a:spcAft>
              <a:buClr>
                <a:srgbClr val="005744"/>
              </a:buClr>
              <a:buSzPts val="2400"/>
              <a:buNone/>
              <a:defRPr sz="2400" b="1" i="0">
                <a:solidFill>
                  <a:srgbClr val="005744"/>
                </a:solidFill>
                <a:latin typeface="Calibri"/>
                <a:ea typeface="Calibri"/>
                <a:cs typeface="Calibri"/>
                <a:sym typeface="Calibri"/>
              </a:defRPr>
            </a:lvl1pPr>
            <a:lvl2pPr marL="914400" lvl="1"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2pPr>
            <a:lvl3pPr marL="1371600" lvl="2"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3pPr>
            <a:lvl4pPr marL="1828800" lvl="3"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4pPr>
            <a:lvl5pPr marL="2286000" lvl="4"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5pPr>
            <a:lvl6pPr marL="2743200" lvl="5" indent="-342900" algn="l">
              <a:lnSpc>
                <a:spcPct val="90000"/>
              </a:lnSpc>
              <a:spcBef>
                <a:spcPts val="1828"/>
              </a:spcBef>
              <a:spcAft>
                <a:spcPts val="0"/>
              </a:spcAft>
              <a:buClr>
                <a:schemeClr val="dk1"/>
              </a:buClr>
              <a:buSzPts val="1800"/>
              <a:buChar char="•"/>
              <a:defRPr/>
            </a:lvl6pPr>
            <a:lvl7pPr marL="3200400" lvl="6" indent="-342900" algn="l">
              <a:lnSpc>
                <a:spcPct val="90000"/>
              </a:lnSpc>
              <a:spcBef>
                <a:spcPts val="1828"/>
              </a:spcBef>
              <a:spcAft>
                <a:spcPts val="0"/>
              </a:spcAft>
              <a:buClr>
                <a:schemeClr val="dk1"/>
              </a:buClr>
              <a:buSzPts val="1800"/>
              <a:buChar char="•"/>
              <a:defRPr/>
            </a:lvl7pPr>
            <a:lvl8pPr marL="3657600" lvl="7" indent="-342900" algn="l">
              <a:lnSpc>
                <a:spcPct val="90000"/>
              </a:lnSpc>
              <a:spcBef>
                <a:spcPts val="1828"/>
              </a:spcBef>
              <a:spcAft>
                <a:spcPts val="0"/>
              </a:spcAft>
              <a:buClr>
                <a:schemeClr val="dk1"/>
              </a:buClr>
              <a:buSzPts val="1800"/>
              <a:buChar char="•"/>
              <a:defRPr/>
            </a:lvl8pPr>
            <a:lvl9pPr marL="4114800" lvl="8" indent="-342900" algn="l">
              <a:lnSpc>
                <a:spcPct val="90000"/>
              </a:lnSpc>
              <a:spcBef>
                <a:spcPts val="1828"/>
              </a:spcBef>
              <a:spcAft>
                <a:spcPts val="0"/>
              </a:spcAft>
              <a:buClr>
                <a:schemeClr val="dk1"/>
              </a:buClr>
              <a:buSzPts val="1800"/>
              <a:buChar char="•"/>
              <a:defRPr/>
            </a:lvl9pPr>
          </a:lstStyle>
          <a:p>
            <a:endParaRPr/>
          </a:p>
        </p:txBody>
      </p:sp>
      <p:sp>
        <p:nvSpPr>
          <p:cNvPr id="38" name="Google Shape;38;p22"/>
          <p:cNvSpPr txBox="1">
            <a:spLocks noGrp="1"/>
          </p:cNvSpPr>
          <p:nvPr>
            <p:ph type="body" idx="13"/>
          </p:nvPr>
        </p:nvSpPr>
        <p:spPr>
          <a:xfrm>
            <a:off x="3828284" y="3883036"/>
            <a:ext cx="5715653" cy="223473"/>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3657"/>
              </a:spcBef>
              <a:spcAft>
                <a:spcPts val="0"/>
              </a:spcAft>
              <a:buClr>
                <a:srgbClr val="000000"/>
              </a:buClr>
              <a:buSzPts val="2400"/>
              <a:buNone/>
              <a:defRPr sz="2400" b="0" i="0">
                <a:solidFill>
                  <a:srgbClr val="000000"/>
                </a:solidFill>
                <a:latin typeface="Calibri"/>
                <a:ea typeface="Calibri"/>
                <a:cs typeface="Calibri"/>
                <a:sym typeface="Calibri"/>
              </a:defRPr>
            </a:lvl1pPr>
            <a:lvl2pPr marL="914400" lvl="1"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2pPr>
            <a:lvl3pPr marL="1371600" lvl="2"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3pPr>
            <a:lvl4pPr marL="1828800" lvl="3"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4pPr>
            <a:lvl5pPr marL="2286000" lvl="4"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5pPr>
            <a:lvl6pPr marL="2743200" lvl="5" indent="-342900" algn="l">
              <a:lnSpc>
                <a:spcPct val="90000"/>
              </a:lnSpc>
              <a:spcBef>
                <a:spcPts val="1828"/>
              </a:spcBef>
              <a:spcAft>
                <a:spcPts val="0"/>
              </a:spcAft>
              <a:buClr>
                <a:schemeClr val="dk1"/>
              </a:buClr>
              <a:buSzPts val="1800"/>
              <a:buChar char="•"/>
              <a:defRPr/>
            </a:lvl6pPr>
            <a:lvl7pPr marL="3200400" lvl="6" indent="-342900" algn="l">
              <a:lnSpc>
                <a:spcPct val="90000"/>
              </a:lnSpc>
              <a:spcBef>
                <a:spcPts val="1828"/>
              </a:spcBef>
              <a:spcAft>
                <a:spcPts val="0"/>
              </a:spcAft>
              <a:buClr>
                <a:schemeClr val="dk1"/>
              </a:buClr>
              <a:buSzPts val="1800"/>
              <a:buChar char="•"/>
              <a:defRPr/>
            </a:lvl7pPr>
            <a:lvl8pPr marL="3657600" lvl="7" indent="-342900" algn="l">
              <a:lnSpc>
                <a:spcPct val="90000"/>
              </a:lnSpc>
              <a:spcBef>
                <a:spcPts val="1828"/>
              </a:spcBef>
              <a:spcAft>
                <a:spcPts val="0"/>
              </a:spcAft>
              <a:buClr>
                <a:schemeClr val="dk1"/>
              </a:buClr>
              <a:buSzPts val="1800"/>
              <a:buChar char="•"/>
              <a:defRPr/>
            </a:lvl8pPr>
            <a:lvl9pPr marL="4114800" lvl="8" indent="-342900" algn="l">
              <a:lnSpc>
                <a:spcPct val="90000"/>
              </a:lnSpc>
              <a:spcBef>
                <a:spcPts val="1828"/>
              </a:spcBef>
              <a:spcAft>
                <a:spcPts val="0"/>
              </a:spcAft>
              <a:buClr>
                <a:schemeClr val="dk1"/>
              </a:buClr>
              <a:buSzPts val="1800"/>
              <a:buChar char="•"/>
              <a:defRPr/>
            </a:lvl9pPr>
          </a:lstStyle>
          <a:p>
            <a:endParaRPr/>
          </a:p>
        </p:txBody>
      </p:sp>
      <p:sp>
        <p:nvSpPr>
          <p:cNvPr id="39" name="Google Shape;39;p22"/>
          <p:cNvSpPr txBox="1">
            <a:spLocks noGrp="1"/>
          </p:cNvSpPr>
          <p:nvPr>
            <p:ph type="body" idx="14"/>
          </p:nvPr>
        </p:nvSpPr>
        <p:spPr>
          <a:xfrm>
            <a:off x="2694576" y="4486533"/>
            <a:ext cx="1045074" cy="223473"/>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3657"/>
              </a:spcBef>
              <a:spcAft>
                <a:spcPts val="0"/>
              </a:spcAft>
              <a:buClr>
                <a:srgbClr val="005744"/>
              </a:buClr>
              <a:buSzPts val="2400"/>
              <a:buNone/>
              <a:defRPr sz="2400" b="1" i="0">
                <a:solidFill>
                  <a:srgbClr val="005744"/>
                </a:solidFill>
                <a:latin typeface="Calibri"/>
                <a:ea typeface="Calibri"/>
                <a:cs typeface="Calibri"/>
                <a:sym typeface="Calibri"/>
              </a:defRPr>
            </a:lvl1pPr>
            <a:lvl2pPr marL="914400" lvl="1"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2pPr>
            <a:lvl3pPr marL="1371600" lvl="2"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3pPr>
            <a:lvl4pPr marL="1828800" lvl="3"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4pPr>
            <a:lvl5pPr marL="2286000" lvl="4"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5pPr>
            <a:lvl6pPr marL="2743200" lvl="5" indent="-342900" algn="l">
              <a:lnSpc>
                <a:spcPct val="90000"/>
              </a:lnSpc>
              <a:spcBef>
                <a:spcPts val="1828"/>
              </a:spcBef>
              <a:spcAft>
                <a:spcPts val="0"/>
              </a:spcAft>
              <a:buClr>
                <a:schemeClr val="dk1"/>
              </a:buClr>
              <a:buSzPts val="1800"/>
              <a:buChar char="•"/>
              <a:defRPr/>
            </a:lvl6pPr>
            <a:lvl7pPr marL="3200400" lvl="6" indent="-342900" algn="l">
              <a:lnSpc>
                <a:spcPct val="90000"/>
              </a:lnSpc>
              <a:spcBef>
                <a:spcPts val="1828"/>
              </a:spcBef>
              <a:spcAft>
                <a:spcPts val="0"/>
              </a:spcAft>
              <a:buClr>
                <a:schemeClr val="dk1"/>
              </a:buClr>
              <a:buSzPts val="1800"/>
              <a:buChar char="•"/>
              <a:defRPr/>
            </a:lvl7pPr>
            <a:lvl8pPr marL="3657600" lvl="7" indent="-342900" algn="l">
              <a:lnSpc>
                <a:spcPct val="90000"/>
              </a:lnSpc>
              <a:spcBef>
                <a:spcPts val="1828"/>
              </a:spcBef>
              <a:spcAft>
                <a:spcPts val="0"/>
              </a:spcAft>
              <a:buClr>
                <a:schemeClr val="dk1"/>
              </a:buClr>
              <a:buSzPts val="1800"/>
              <a:buChar char="•"/>
              <a:defRPr/>
            </a:lvl8pPr>
            <a:lvl9pPr marL="4114800" lvl="8" indent="-342900" algn="l">
              <a:lnSpc>
                <a:spcPct val="90000"/>
              </a:lnSpc>
              <a:spcBef>
                <a:spcPts val="1828"/>
              </a:spcBef>
              <a:spcAft>
                <a:spcPts val="0"/>
              </a:spcAft>
              <a:buClr>
                <a:schemeClr val="dk1"/>
              </a:buClr>
              <a:buSzPts val="1800"/>
              <a:buChar char="•"/>
              <a:defRPr/>
            </a:lvl9pPr>
          </a:lstStyle>
          <a:p>
            <a:endParaRPr/>
          </a:p>
        </p:txBody>
      </p:sp>
      <p:sp>
        <p:nvSpPr>
          <p:cNvPr id="40" name="Google Shape;40;p22"/>
          <p:cNvSpPr txBox="1">
            <a:spLocks noGrp="1"/>
          </p:cNvSpPr>
          <p:nvPr>
            <p:ph type="body" idx="15"/>
          </p:nvPr>
        </p:nvSpPr>
        <p:spPr>
          <a:xfrm>
            <a:off x="3828284" y="4486533"/>
            <a:ext cx="5715653" cy="223473"/>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3657"/>
              </a:spcBef>
              <a:spcAft>
                <a:spcPts val="0"/>
              </a:spcAft>
              <a:buClr>
                <a:srgbClr val="000000"/>
              </a:buClr>
              <a:buSzPts val="2400"/>
              <a:buNone/>
              <a:defRPr sz="2400" b="0" i="0">
                <a:solidFill>
                  <a:srgbClr val="000000"/>
                </a:solidFill>
                <a:latin typeface="Calibri"/>
                <a:ea typeface="Calibri"/>
                <a:cs typeface="Calibri"/>
                <a:sym typeface="Calibri"/>
              </a:defRPr>
            </a:lvl1pPr>
            <a:lvl2pPr marL="914400" lvl="1"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2pPr>
            <a:lvl3pPr marL="1371600" lvl="2"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3pPr>
            <a:lvl4pPr marL="1828800" lvl="3"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4pPr>
            <a:lvl5pPr marL="2286000" lvl="4"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5pPr>
            <a:lvl6pPr marL="2743200" lvl="5" indent="-342900" algn="l">
              <a:lnSpc>
                <a:spcPct val="90000"/>
              </a:lnSpc>
              <a:spcBef>
                <a:spcPts val="1828"/>
              </a:spcBef>
              <a:spcAft>
                <a:spcPts val="0"/>
              </a:spcAft>
              <a:buClr>
                <a:schemeClr val="dk1"/>
              </a:buClr>
              <a:buSzPts val="1800"/>
              <a:buChar char="•"/>
              <a:defRPr/>
            </a:lvl6pPr>
            <a:lvl7pPr marL="3200400" lvl="6" indent="-342900" algn="l">
              <a:lnSpc>
                <a:spcPct val="90000"/>
              </a:lnSpc>
              <a:spcBef>
                <a:spcPts val="1828"/>
              </a:spcBef>
              <a:spcAft>
                <a:spcPts val="0"/>
              </a:spcAft>
              <a:buClr>
                <a:schemeClr val="dk1"/>
              </a:buClr>
              <a:buSzPts val="1800"/>
              <a:buChar char="•"/>
              <a:defRPr/>
            </a:lvl7pPr>
            <a:lvl8pPr marL="3657600" lvl="7" indent="-342900" algn="l">
              <a:lnSpc>
                <a:spcPct val="90000"/>
              </a:lnSpc>
              <a:spcBef>
                <a:spcPts val="1828"/>
              </a:spcBef>
              <a:spcAft>
                <a:spcPts val="0"/>
              </a:spcAft>
              <a:buClr>
                <a:schemeClr val="dk1"/>
              </a:buClr>
              <a:buSzPts val="1800"/>
              <a:buChar char="•"/>
              <a:defRPr/>
            </a:lvl8pPr>
            <a:lvl9pPr marL="4114800" lvl="8" indent="-342900" algn="l">
              <a:lnSpc>
                <a:spcPct val="90000"/>
              </a:lnSpc>
              <a:spcBef>
                <a:spcPts val="1828"/>
              </a:spcBef>
              <a:spcAft>
                <a:spcPts val="0"/>
              </a:spcAft>
              <a:buClr>
                <a:schemeClr val="dk1"/>
              </a:buClr>
              <a:buSzPts val="1800"/>
              <a:buChar char="•"/>
              <a:defRPr/>
            </a:lvl9pPr>
          </a:lstStyle>
          <a:p>
            <a:endParaRPr/>
          </a:p>
        </p:txBody>
      </p:sp>
      <p:sp>
        <p:nvSpPr>
          <p:cNvPr id="41" name="Google Shape;41;p22"/>
          <p:cNvSpPr txBox="1">
            <a:spLocks noGrp="1"/>
          </p:cNvSpPr>
          <p:nvPr>
            <p:ph type="body" idx="16"/>
          </p:nvPr>
        </p:nvSpPr>
        <p:spPr>
          <a:xfrm>
            <a:off x="2714566" y="5124388"/>
            <a:ext cx="1045074" cy="223473"/>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3657"/>
              </a:spcBef>
              <a:spcAft>
                <a:spcPts val="0"/>
              </a:spcAft>
              <a:buClr>
                <a:srgbClr val="005744"/>
              </a:buClr>
              <a:buSzPts val="2400"/>
              <a:buNone/>
              <a:defRPr sz="2400" b="1" i="0">
                <a:solidFill>
                  <a:srgbClr val="005744"/>
                </a:solidFill>
                <a:latin typeface="Calibri"/>
                <a:ea typeface="Calibri"/>
                <a:cs typeface="Calibri"/>
                <a:sym typeface="Calibri"/>
              </a:defRPr>
            </a:lvl1pPr>
            <a:lvl2pPr marL="914400" lvl="1"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2pPr>
            <a:lvl3pPr marL="1371600" lvl="2"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3pPr>
            <a:lvl4pPr marL="1828800" lvl="3"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4pPr>
            <a:lvl5pPr marL="2286000" lvl="4"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5pPr>
            <a:lvl6pPr marL="2743200" lvl="5" indent="-342900" algn="l">
              <a:lnSpc>
                <a:spcPct val="90000"/>
              </a:lnSpc>
              <a:spcBef>
                <a:spcPts val="1828"/>
              </a:spcBef>
              <a:spcAft>
                <a:spcPts val="0"/>
              </a:spcAft>
              <a:buClr>
                <a:schemeClr val="dk1"/>
              </a:buClr>
              <a:buSzPts val="1800"/>
              <a:buChar char="•"/>
              <a:defRPr/>
            </a:lvl6pPr>
            <a:lvl7pPr marL="3200400" lvl="6" indent="-342900" algn="l">
              <a:lnSpc>
                <a:spcPct val="90000"/>
              </a:lnSpc>
              <a:spcBef>
                <a:spcPts val="1828"/>
              </a:spcBef>
              <a:spcAft>
                <a:spcPts val="0"/>
              </a:spcAft>
              <a:buClr>
                <a:schemeClr val="dk1"/>
              </a:buClr>
              <a:buSzPts val="1800"/>
              <a:buChar char="•"/>
              <a:defRPr/>
            </a:lvl7pPr>
            <a:lvl8pPr marL="3657600" lvl="7" indent="-342900" algn="l">
              <a:lnSpc>
                <a:spcPct val="90000"/>
              </a:lnSpc>
              <a:spcBef>
                <a:spcPts val="1828"/>
              </a:spcBef>
              <a:spcAft>
                <a:spcPts val="0"/>
              </a:spcAft>
              <a:buClr>
                <a:schemeClr val="dk1"/>
              </a:buClr>
              <a:buSzPts val="1800"/>
              <a:buChar char="•"/>
              <a:defRPr/>
            </a:lvl8pPr>
            <a:lvl9pPr marL="4114800" lvl="8" indent="-342900" algn="l">
              <a:lnSpc>
                <a:spcPct val="90000"/>
              </a:lnSpc>
              <a:spcBef>
                <a:spcPts val="1828"/>
              </a:spcBef>
              <a:spcAft>
                <a:spcPts val="0"/>
              </a:spcAft>
              <a:buClr>
                <a:schemeClr val="dk1"/>
              </a:buClr>
              <a:buSzPts val="1800"/>
              <a:buChar char="•"/>
              <a:defRPr/>
            </a:lvl9pPr>
          </a:lstStyle>
          <a:p>
            <a:endParaRPr/>
          </a:p>
        </p:txBody>
      </p:sp>
      <p:sp>
        <p:nvSpPr>
          <p:cNvPr id="42" name="Google Shape;42;p22"/>
          <p:cNvSpPr txBox="1">
            <a:spLocks noGrp="1"/>
          </p:cNvSpPr>
          <p:nvPr>
            <p:ph type="body" idx="17"/>
          </p:nvPr>
        </p:nvSpPr>
        <p:spPr>
          <a:xfrm>
            <a:off x="3828284" y="5124388"/>
            <a:ext cx="5715653" cy="223473"/>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3657"/>
              </a:spcBef>
              <a:spcAft>
                <a:spcPts val="0"/>
              </a:spcAft>
              <a:buClr>
                <a:srgbClr val="000000"/>
              </a:buClr>
              <a:buSzPts val="2400"/>
              <a:buNone/>
              <a:defRPr sz="2400" b="0" i="0">
                <a:solidFill>
                  <a:srgbClr val="000000"/>
                </a:solidFill>
                <a:latin typeface="Calibri"/>
                <a:ea typeface="Calibri"/>
                <a:cs typeface="Calibri"/>
                <a:sym typeface="Calibri"/>
              </a:defRPr>
            </a:lvl1pPr>
            <a:lvl2pPr marL="914400" lvl="1"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2pPr>
            <a:lvl3pPr marL="1371600" lvl="2"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3pPr>
            <a:lvl4pPr marL="1828800" lvl="3"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4pPr>
            <a:lvl5pPr marL="2286000" lvl="4"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5pPr>
            <a:lvl6pPr marL="2743200" lvl="5" indent="-342900" algn="l">
              <a:lnSpc>
                <a:spcPct val="90000"/>
              </a:lnSpc>
              <a:spcBef>
                <a:spcPts val="1828"/>
              </a:spcBef>
              <a:spcAft>
                <a:spcPts val="0"/>
              </a:spcAft>
              <a:buClr>
                <a:schemeClr val="dk1"/>
              </a:buClr>
              <a:buSzPts val="1800"/>
              <a:buChar char="•"/>
              <a:defRPr/>
            </a:lvl6pPr>
            <a:lvl7pPr marL="3200400" lvl="6" indent="-342900" algn="l">
              <a:lnSpc>
                <a:spcPct val="90000"/>
              </a:lnSpc>
              <a:spcBef>
                <a:spcPts val="1828"/>
              </a:spcBef>
              <a:spcAft>
                <a:spcPts val="0"/>
              </a:spcAft>
              <a:buClr>
                <a:schemeClr val="dk1"/>
              </a:buClr>
              <a:buSzPts val="1800"/>
              <a:buChar char="•"/>
              <a:defRPr/>
            </a:lvl7pPr>
            <a:lvl8pPr marL="3657600" lvl="7" indent="-342900" algn="l">
              <a:lnSpc>
                <a:spcPct val="90000"/>
              </a:lnSpc>
              <a:spcBef>
                <a:spcPts val="1828"/>
              </a:spcBef>
              <a:spcAft>
                <a:spcPts val="0"/>
              </a:spcAft>
              <a:buClr>
                <a:schemeClr val="dk1"/>
              </a:buClr>
              <a:buSzPts val="1800"/>
              <a:buChar char="•"/>
              <a:defRPr/>
            </a:lvl8pPr>
            <a:lvl9pPr marL="4114800" lvl="8" indent="-342900" algn="l">
              <a:lnSpc>
                <a:spcPct val="90000"/>
              </a:lnSpc>
              <a:spcBef>
                <a:spcPts val="1828"/>
              </a:spcBef>
              <a:spcAft>
                <a:spcPts val="0"/>
              </a:spcAft>
              <a:buClr>
                <a:schemeClr val="dk1"/>
              </a:buClr>
              <a:buSzPts val="1800"/>
              <a:buChar char="•"/>
              <a:defRPr/>
            </a:lvl9pPr>
          </a:lstStyle>
          <a:p>
            <a:endParaRPr/>
          </a:p>
        </p:txBody>
      </p:sp>
      <p:sp>
        <p:nvSpPr>
          <p:cNvPr id="44" name="Google Shape;44;p22"/>
          <p:cNvSpPr/>
          <p:nvPr/>
        </p:nvSpPr>
        <p:spPr>
          <a:xfrm rot="5400000">
            <a:off x="-3140113" y="3141171"/>
            <a:ext cx="6856941" cy="576720"/>
          </a:xfrm>
          <a:custGeom>
            <a:avLst/>
            <a:gdLst/>
            <a:ahLst/>
            <a:cxnLst/>
            <a:rect l="l" t="t" r="r" b="b"/>
            <a:pathLst>
              <a:path w="10372477" h="4977432" extrusionOk="0">
                <a:moveTo>
                  <a:pt x="0" y="0"/>
                </a:moveTo>
                <a:lnTo>
                  <a:pt x="10372477" y="0"/>
                </a:lnTo>
                <a:lnTo>
                  <a:pt x="10372477" y="4977432"/>
                </a:lnTo>
                <a:lnTo>
                  <a:pt x="0" y="4977432"/>
                </a:lnTo>
                <a:lnTo>
                  <a:pt x="0" y="0"/>
                </a:lnTo>
                <a:close/>
              </a:path>
            </a:pathLst>
          </a:custGeom>
          <a:solidFill>
            <a:srgbClr val="7C946D"/>
          </a:solidFill>
          <a:ln>
            <a:noFill/>
          </a:ln>
        </p:spPr>
        <p:txBody>
          <a:bodyPr spcFirstLastPara="1" wrap="square" lIns="234550" tIns="117275" rIns="234550" bIns="117275" anchor="t" anchorCtr="0">
            <a:noAutofit/>
          </a:bodyPr>
          <a:lstStyle/>
          <a:p>
            <a:pPr marL="0" marR="0" lvl="0" indent="0" algn="ctr" rtl="0">
              <a:lnSpc>
                <a:spcPct val="100000"/>
              </a:lnSpc>
              <a:spcBef>
                <a:spcPts val="0"/>
              </a:spcBef>
              <a:spcAft>
                <a:spcPts val="0"/>
              </a:spcAft>
              <a:buClr>
                <a:srgbClr val="000000"/>
              </a:buClr>
              <a:buSzPts val="6926"/>
              <a:buFont typeface="Arial"/>
              <a:buNone/>
            </a:pPr>
            <a:endParaRPr sz="6926" b="0" i="0" u="none" strike="noStrike" cap="none">
              <a:solidFill>
                <a:schemeClr val="dk1"/>
              </a:solidFill>
              <a:latin typeface="Century Schoolbook"/>
              <a:ea typeface="Century Schoolbook"/>
              <a:cs typeface="Century Schoolbook"/>
              <a:sym typeface="Century Schoolbook"/>
            </a:endParaRPr>
          </a:p>
        </p:txBody>
      </p:sp>
      <p:sp>
        <p:nvSpPr>
          <p:cNvPr id="45" name="Google Shape;45;p22"/>
          <p:cNvSpPr txBox="1">
            <a:spLocks noGrp="1"/>
          </p:cNvSpPr>
          <p:nvPr>
            <p:ph type="body" idx="18"/>
          </p:nvPr>
        </p:nvSpPr>
        <p:spPr>
          <a:xfrm>
            <a:off x="2694576" y="991145"/>
            <a:ext cx="3692066" cy="532331"/>
          </a:xfrm>
          <a:prstGeom prst="rect">
            <a:avLst/>
          </a:prstGeom>
          <a:noFill/>
          <a:ln>
            <a:noFill/>
          </a:ln>
        </p:spPr>
        <p:txBody>
          <a:bodyPr spcFirstLastPara="1" wrap="square" lIns="91425" tIns="45700" rIns="91425" bIns="45700" anchor="ctr" anchorCtr="0">
            <a:noAutofit/>
          </a:bodyPr>
          <a:lstStyle>
            <a:lvl1pPr marL="457200" lvl="0" indent="-228600" algn="l">
              <a:lnSpc>
                <a:spcPct val="99722"/>
              </a:lnSpc>
              <a:spcBef>
                <a:spcPts val="0"/>
              </a:spcBef>
              <a:spcAft>
                <a:spcPts val="0"/>
              </a:spcAft>
              <a:buClr>
                <a:srgbClr val="305C6F"/>
              </a:buClr>
              <a:buSzPts val="3600"/>
              <a:buNone/>
              <a:defRPr sz="3600" b="1" i="0">
                <a:solidFill>
                  <a:srgbClr val="305C6F"/>
                </a:solidFill>
                <a:latin typeface="Calibri"/>
                <a:ea typeface="Calibri"/>
                <a:cs typeface="Calibri"/>
                <a:sym typeface="Calibri"/>
              </a:defRPr>
            </a:lvl1pPr>
            <a:lvl2pPr marL="914400" lvl="1"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2pPr>
            <a:lvl3pPr marL="1371600" lvl="2"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3pPr>
            <a:lvl4pPr marL="1828800" lvl="3"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4pPr>
            <a:lvl5pPr marL="2286000" lvl="4"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5pPr>
            <a:lvl6pPr marL="2743200" lvl="5" indent="-342900" algn="l">
              <a:lnSpc>
                <a:spcPct val="90000"/>
              </a:lnSpc>
              <a:spcBef>
                <a:spcPts val="1828"/>
              </a:spcBef>
              <a:spcAft>
                <a:spcPts val="0"/>
              </a:spcAft>
              <a:buClr>
                <a:schemeClr val="dk1"/>
              </a:buClr>
              <a:buSzPts val="1800"/>
              <a:buChar char="•"/>
              <a:defRPr/>
            </a:lvl6pPr>
            <a:lvl7pPr marL="3200400" lvl="6" indent="-342900" algn="l">
              <a:lnSpc>
                <a:spcPct val="90000"/>
              </a:lnSpc>
              <a:spcBef>
                <a:spcPts val="1828"/>
              </a:spcBef>
              <a:spcAft>
                <a:spcPts val="0"/>
              </a:spcAft>
              <a:buClr>
                <a:schemeClr val="dk1"/>
              </a:buClr>
              <a:buSzPts val="1800"/>
              <a:buChar char="•"/>
              <a:defRPr/>
            </a:lvl7pPr>
            <a:lvl8pPr marL="3657600" lvl="7" indent="-342900" algn="l">
              <a:lnSpc>
                <a:spcPct val="90000"/>
              </a:lnSpc>
              <a:spcBef>
                <a:spcPts val="1828"/>
              </a:spcBef>
              <a:spcAft>
                <a:spcPts val="0"/>
              </a:spcAft>
              <a:buClr>
                <a:schemeClr val="dk1"/>
              </a:buClr>
              <a:buSzPts val="1800"/>
              <a:buChar char="•"/>
              <a:defRPr/>
            </a:lvl8pPr>
            <a:lvl9pPr marL="4114800" lvl="8" indent="-342900" algn="l">
              <a:lnSpc>
                <a:spcPct val="90000"/>
              </a:lnSpc>
              <a:spcBef>
                <a:spcPts val="1828"/>
              </a:spcBef>
              <a:spcAft>
                <a:spcPts val="0"/>
              </a:spcAft>
              <a:buClr>
                <a:schemeClr val="dk1"/>
              </a:buClr>
              <a:buSzPts val="1800"/>
              <a:buChar char="•"/>
              <a:defRPr/>
            </a:lvl9pPr>
          </a:lstStyle>
          <a:p>
            <a:endParaRPr/>
          </a:p>
        </p:txBody>
      </p:sp>
      <p:pic>
        <p:nvPicPr>
          <p:cNvPr id="2" name="Picture 1" descr="Co-funded by the European Union logo in png for web usage">
            <a:extLst>
              <a:ext uri="{FF2B5EF4-FFF2-40B4-BE49-F238E27FC236}">
                <a16:creationId xmlns:a16="http://schemas.microsoft.com/office/drawing/2014/main" id="{25BE6DED-C891-CF46-9EEE-73523A8AF3B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87306" y="5878190"/>
            <a:ext cx="2461202" cy="515091"/>
          </a:xfrm>
          <a:prstGeom prst="rect">
            <a:avLst/>
          </a:prstGeom>
          <a:noFill/>
          <a:ln>
            <a:noFill/>
          </a:ln>
        </p:spPr>
      </p:pic>
      <p:sp>
        <p:nvSpPr>
          <p:cNvPr id="3" name="TextBox 2">
            <a:extLst>
              <a:ext uri="{FF2B5EF4-FFF2-40B4-BE49-F238E27FC236}">
                <a16:creationId xmlns:a16="http://schemas.microsoft.com/office/drawing/2014/main" id="{65C7804D-DFD3-4B04-4416-2B131373219D}"/>
              </a:ext>
            </a:extLst>
          </p:cNvPr>
          <p:cNvSpPr txBox="1"/>
          <p:nvPr userDrawn="1"/>
        </p:nvSpPr>
        <p:spPr>
          <a:xfrm>
            <a:off x="2176772" y="5878190"/>
            <a:ext cx="5105901" cy="775277"/>
          </a:xfrm>
          <a:prstGeom prst="rect">
            <a:avLst/>
          </a:prstGeom>
          <a:noFill/>
        </p:spPr>
        <p:txBody>
          <a:bodyPr wrap="square">
            <a:spAutoFit/>
          </a:bodyPr>
          <a:lstStyle/>
          <a:p>
            <a:pPr>
              <a:lnSpc>
                <a:spcPct val="107000"/>
              </a:lnSpc>
              <a:spcAft>
                <a:spcPts val="800"/>
              </a:spcAft>
            </a:pPr>
            <a:r>
              <a:rPr lang="en-GB" sz="1050" kern="0" dirty="0">
                <a:solidFill>
                  <a:srgbClr val="404040"/>
                </a:solidFill>
                <a:effectLst/>
                <a:latin typeface="Source Sans Pro" panose="020B0503030403020204" pitchFamily="34" charset="0"/>
                <a:ea typeface="Source Sans Pro" panose="020B0503030403020204" pitchFamily="34" charset="0"/>
                <a:cs typeface="Times New Roman" panose="02020603050405020304" pitchFamily="18"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GB" sz="10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p:txBody>
      </p:sp>
    </p:spTree>
  </p:cSld>
  <p:clrMapOvr>
    <a:masterClrMapping/>
  </p:clrMapOvr>
  <p:extLst>
    <p:ext uri="{DCECCB84-F9BA-43D5-87BE-67443E8EF086}">
      <p15:sldGuideLst xmlns:p15="http://schemas.microsoft.com/office/powerpoint/2012/main">
        <p15:guide id="1" pos="475">
          <p15:clr>
            <a:srgbClr val="FBAE40"/>
          </p15:clr>
        </p15:guide>
        <p15:guide id="2" orient="horz" pos="21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vider">
  <p:cSld name="Divider">
    <p:spTree>
      <p:nvGrpSpPr>
        <p:cNvPr id="1" name="Shape 49"/>
        <p:cNvGrpSpPr/>
        <p:nvPr/>
      </p:nvGrpSpPr>
      <p:grpSpPr>
        <a:xfrm>
          <a:off x="0" y="0"/>
          <a:ext cx="0" cy="0"/>
          <a:chOff x="0" y="0"/>
          <a:chExt cx="0" cy="0"/>
        </a:xfrm>
      </p:grpSpPr>
      <p:sp>
        <p:nvSpPr>
          <p:cNvPr id="50" name="Google Shape;50;p23"/>
          <p:cNvSpPr/>
          <p:nvPr/>
        </p:nvSpPr>
        <p:spPr>
          <a:xfrm>
            <a:off x="0" y="3046269"/>
            <a:ext cx="12192000" cy="3811731"/>
          </a:xfrm>
          <a:custGeom>
            <a:avLst/>
            <a:gdLst/>
            <a:ahLst/>
            <a:cxnLst/>
            <a:rect l="l" t="t" r="r" b="b"/>
            <a:pathLst>
              <a:path w="7686655" h="5787363" extrusionOk="0">
                <a:moveTo>
                  <a:pt x="0" y="1"/>
                </a:moveTo>
                <a:lnTo>
                  <a:pt x="7686655" y="1"/>
                </a:lnTo>
                <a:lnTo>
                  <a:pt x="7686655" y="5787364"/>
                </a:lnTo>
                <a:lnTo>
                  <a:pt x="-1" y="5787364"/>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69"/>
              <a:buFont typeface="Arial"/>
              <a:buNone/>
            </a:pPr>
            <a:endParaRPr sz="2069" b="0" i="0" u="none" strike="noStrike" cap="none">
              <a:solidFill>
                <a:schemeClr val="dk1"/>
              </a:solidFill>
              <a:latin typeface="Century Schoolbook"/>
              <a:ea typeface="Century Schoolbook"/>
              <a:cs typeface="Century Schoolbook"/>
              <a:sym typeface="Century Schoolbook"/>
            </a:endParaRPr>
          </a:p>
        </p:txBody>
      </p:sp>
      <p:sp>
        <p:nvSpPr>
          <p:cNvPr id="51" name="Google Shape;51;p23"/>
          <p:cNvSpPr/>
          <p:nvPr/>
        </p:nvSpPr>
        <p:spPr>
          <a:xfrm>
            <a:off x="-14049" y="2880243"/>
            <a:ext cx="12192000" cy="2983041"/>
          </a:xfrm>
          <a:custGeom>
            <a:avLst/>
            <a:gdLst/>
            <a:ahLst/>
            <a:cxnLst/>
            <a:rect l="l" t="t" r="r" b="b"/>
            <a:pathLst>
              <a:path w="7686655" h="5787363" extrusionOk="0">
                <a:moveTo>
                  <a:pt x="0" y="1"/>
                </a:moveTo>
                <a:lnTo>
                  <a:pt x="7686655" y="1"/>
                </a:lnTo>
                <a:lnTo>
                  <a:pt x="7686655" y="5787364"/>
                </a:lnTo>
                <a:lnTo>
                  <a:pt x="-1" y="5787364"/>
                </a:lnTo>
                <a:close/>
              </a:path>
            </a:pathLst>
          </a:custGeom>
          <a:solidFill>
            <a:srgbClr val="305C6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69"/>
              <a:buFont typeface="Arial"/>
              <a:buNone/>
            </a:pPr>
            <a:endParaRPr sz="2069" b="0" i="0" u="none" strike="noStrike" cap="none">
              <a:solidFill>
                <a:schemeClr val="dk1"/>
              </a:solidFill>
              <a:latin typeface="Century Schoolbook"/>
              <a:ea typeface="Century Schoolbook"/>
              <a:cs typeface="Century Schoolbook"/>
              <a:sym typeface="Century Schoolbook"/>
            </a:endParaRPr>
          </a:p>
        </p:txBody>
      </p:sp>
      <p:sp>
        <p:nvSpPr>
          <p:cNvPr id="52" name="Google Shape;52;p23"/>
          <p:cNvSpPr txBox="1">
            <a:spLocks noGrp="1"/>
          </p:cNvSpPr>
          <p:nvPr>
            <p:ph type="body" idx="1"/>
          </p:nvPr>
        </p:nvSpPr>
        <p:spPr>
          <a:xfrm>
            <a:off x="1845059" y="994716"/>
            <a:ext cx="4279038" cy="757034"/>
          </a:xfrm>
          <a:prstGeom prst="rect">
            <a:avLst/>
          </a:prstGeom>
          <a:noFill/>
          <a:ln>
            <a:noFill/>
          </a:ln>
        </p:spPr>
        <p:txBody>
          <a:bodyPr spcFirstLastPara="1" wrap="square" lIns="91425" tIns="45700" rIns="91425" bIns="45700" anchor="t" anchorCtr="0">
            <a:noAutofit/>
          </a:bodyPr>
          <a:lstStyle>
            <a:lvl1pPr marL="457200" lvl="0" indent="-228600" algn="r">
              <a:lnSpc>
                <a:spcPct val="100000"/>
              </a:lnSpc>
              <a:spcBef>
                <a:spcPts val="3657"/>
              </a:spcBef>
              <a:spcAft>
                <a:spcPts val="0"/>
              </a:spcAft>
              <a:buClr>
                <a:srgbClr val="7C946D"/>
              </a:buClr>
              <a:buSzPts val="11613"/>
              <a:buNone/>
              <a:defRPr sz="11613" b="1">
                <a:solidFill>
                  <a:srgbClr val="7C946D"/>
                </a:solidFill>
                <a:latin typeface="Calibri"/>
                <a:ea typeface="Calibri"/>
                <a:cs typeface="Calibri"/>
                <a:sym typeface="Calibri"/>
              </a:defRPr>
            </a:lvl1pPr>
            <a:lvl2pPr marL="914400" lvl="1" indent="-342900" algn="l">
              <a:lnSpc>
                <a:spcPct val="100000"/>
              </a:lnSpc>
              <a:spcBef>
                <a:spcPts val="1828"/>
              </a:spcBef>
              <a:spcAft>
                <a:spcPts val="0"/>
              </a:spcAft>
              <a:buClr>
                <a:srgbClr val="011E3B"/>
              </a:buClr>
              <a:buSzPts val="1800"/>
              <a:buChar char="•"/>
              <a:defRPr/>
            </a:lvl2pPr>
            <a:lvl3pPr marL="1371600" lvl="2" indent="-342900" algn="l">
              <a:lnSpc>
                <a:spcPct val="100000"/>
              </a:lnSpc>
              <a:spcBef>
                <a:spcPts val="1828"/>
              </a:spcBef>
              <a:spcAft>
                <a:spcPts val="0"/>
              </a:spcAft>
              <a:buClr>
                <a:srgbClr val="011E3B"/>
              </a:buClr>
              <a:buSzPts val="1800"/>
              <a:buChar char="•"/>
              <a:defRPr/>
            </a:lvl3pPr>
            <a:lvl4pPr marL="1828800" lvl="3" indent="-342900" algn="l">
              <a:lnSpc>
                <a:spcPct val="100000"/>
              </a:lnSpc>
              <a:spcBef>
                <a:spcPts val="1828"/>
              </a:spcBef>
              <a:spcAft>
                <a:spcPts val="0"/>
              </a:spcAft>
              <a:buClr>
                <a:srgbClr val="011E3B"/>
              </a:buClr>
              <a:buSzPts val="1800"/>
              <a:buChar char="•"/>
              <a:defRPr/>
            </a:lvl4pPr>
            <a:lvl5pPr marL="2286000" lvl="4" indent="-342900" algn="l">
              <a:lnSpc>
                <a:spcPct val="100000"/>
              </a:lnSpc>
              <a:spcBef>
                <a:spcPts val="1828"/>
              </a:spcBef>
              <a:spcAft>
                <a:spcPts val="0"/>
              </a:spcAft>
              <a:buClr>
                <a:srgbClr val="011E3B"/>
              </a:buClr>
              <a:buSzPts val="1800"/>
              <a:buChar char="•"/>
              <a:defRPr/>
            </a:lvl5pPr>
            <a:lvl6pPr marL="2743200" lvl="5" indent="-342900" algn="l">
              <a:lnSpc>
                <a:spcPct val="90000"/>
              </a:lnSpc>
              <a:spcBef>
                <a:spcPts val="1828"/>
              </a:spcBef>
              <a:spcAft>
                <a:spcPts val="0"/>
              </a:spcAft>
              <a:buClr>
                <a:schemeClr val="dk1"/>
              </a:buClr>
              <a:buSzPts val="1800"/>
              <a:buChar char="•"/>
              <a:defRPr/>
            </a:lvl6pPr>
            <a:lvl7pPr marL="3200400" lvl="6" indent="-342900" algn="l">
              <a:lnSpc>
                <a:spcPct val="90000"/>
              </a:lnSpc>
              <a:spcBef>
                <a:spcPts val="1828"/>
              </a:spcBef>
              <a:spcAft>
                <a:spcPts val="0"/>
              </a:spcAft>
              <a:buClr>
                <a:schemeClr val="dk1"/>
              </a:buClr>
              <a:buSzPts val="1800"/>
              <a:buChar char="•"/>
              <a:defRPr/>
            </a:lvl7pPr>
            <a:lvl8pPr marL="3657600" lvl="7" indent="-342900" algn="l">
              <a:lnSpc>
                <a:spcPct val="90000"/>
              </a:lnSpc>
              <a:spcBef>
                <a:spcPts val="1828"/>
              </a:spcBef>
              <a:spcAft>
                <a:spcPts val="0"/>
              </a:spcAft>
              <a:buClr>
                <a:schemeClr val="dk1"/>
              </a:buClr>
              <a:buSzPts val="1800"/>
              <a:buChar char="•"/>
              <a:defRPr/>
            </a:lvl8pPr>
            <a:lvl9pPr marL="4114800" lvl="8" indent="-342900" algn="l">
              <a:lnSpc>
                <a:spcPct val="90000"/>
              </a:lnSpc>
              <a:spcBef>
                <a:spcPts val="1828"/>
              </a:spcBef>
              <a:spcAft>
                <a:spcPts val="0"/>
              </a:spcAft>
              <a:buClr>
                <a:schemeClr val="dk1"/>
              </a:buClr>
              <a:buSzPts val="1800"/>
              <a:buChar char="•"/>
              <a:defRPr/>
            </a:lvl9pPr>
          </a:lstStyle>
          <a:p>
            <a:endParaRPr/>
          </a:p>
        </p:txBody>
      </p:sp>
      <p:sp>
        <p:nvSpPr>
          <p:cNvPr id="53" name="Google Shape;53;p23"/>
          <p:cNvSpPr txBox="1">
            <a:spLocks noGrp="1"/>
          </p:cNvSpPr>
          <p:nvPr>
            <p:ph type="body" idx="2"/>
          </p:nvPr>
        </p:nvSpPr>
        <p:spPr>
          <a:xfrm>
            <a:off x="1845056" y="703007"/>
            <a:ext cx="4250944" cy="882717"/>
          </a:xfrm>
          <a:prstGeom prst="rect">
            <a:avLst/>
          </a:prstGeom>
          <a:noFill/>
          <a:ln>
            <a:noFill/>
          </a:ln>
        </p:spPr>
        <p:txBody>
          <a:bodyPr spcFirstLastPara="1" wrap="square" lIns="91425" tIns="45700" rIns="91425" bIns="45700" anchor="t" anchorCtr="0">
            <a:noAutofit/>
          </a:bodyPr>
          <a:lstStyle>
            <a:lvl1pPr marL="457200" lvl="0" indent="-228600" algn="r">
              <a:lnSpc>
                <a:spcPct val="100000"/>
              </a:lnSpc>
              <a:spcBef>
                <a:spcPts val="3657"/>
              </a:spcBef>
              <a:spcAft>
                <a:spcPts val="0"/>
              </a:spcAft>
              <a:buClr>
                <a:srgbClr val="305C6F"/>
              </a:buClr>
              <a:buSzPts val="4800"/>
              <a:buNone/>
              <a:defRPr sz="4800" b="1">
                <a:solidFill>
                  <a:srgbClr val="305C6F"/>
                </a:solidFill>
                <a:latin typeface="Calibri"/>
                <a:ea typeface="Calibri"/>
                <a:cs typeface="Calibri"/>
                <a:sym typeface="Calibri"/>
              </a:defRPr>
            </a:lvl1pPr>
            <a:lvl2pPr marL="914400" lvl="1" indent="-342900" algn="l">
              <a:lnSpc>
                <a:spcPct val="100000"/>
              </a:lnSpc>
              <a:spcBef>
                <a:spcPts val="1828"/>
              </a:spcBef>
              <a:spcAft>
                <a:spcPts val="0"/>
              </a:spcAft>
              <a:buClr>
                <a:srgbClr val="011E3B"/>
              </a:buClr>
              <a:buSzPts val="1800"/>
              <a:buChar char="•"/>
              <a:defRPr/>
            </a:lvl2pPr>
            <a:lvl3pPr marL="1371600" lvl="2" indent="-342900" algn="l">
              <a:lnSpc>
                <a:spcPct val="100000"/>
              </a:lnSpc>
              <a:spcBef>
                <a:spcPts val="1828"/>
              </a:spcBef>
              <a:spcAft>
                <a:spcPts val="0"/>
              </a:spcAft>
              <a:buClr>
                <a:srgbClr val="011E3B"/>
              </a:buClr>
              <a:buSzPts val="1800"/>
              <a:buChar char="•"/>
              <a:defRPr/>
            </a:lvl3pPr>
            <a:lvl4pPr marL="1828800" lvl="3" indent="-342900" algn="l">
              <a:lnSpc>
                <a:spcPct val="100000"/>
              </a:lnSpc>
              <a:spcBef>
                <a:spcPts val="1828"/>
              </a:spcBef>
              <a:spcAft>
                <a:spcPts val="0"/>
              </a:spcAft>
              <a:buClr>
                <a:srgbClr val="011E3B"/>
              </a:buClr>
              <a:buSzPts val="1800"/>
              <a:buChar char="•"/>
              <a:defRPr/>
            </a:lvl4pPr>
            <a:lvl5pPr marL="2286000" lvl="4" indent="-342900" algn="l">
              <a:lnSpc>
                <a:spcPct val="100000"/>
              </a:lnSpc>
              <a:spcBef>
                <a:spcPts val="1828"/>
              </a:spcBef>
              <a:spcAft>
                <a:spcPts val="0"/>
              </a:spcAft>
              <a:buClr>
                <a:srgbClr val="011E3B"/>
              </a:buClr>
              <a:buSzPts val="1800"/>
              <a:buChar char="•"/>
              <a:defRPr/>
            </a:lvl5pPr>
            <a:lvl6pPr marL="2743200" lvl="5" indent="-342900" algn="l">
              <a:lnSpc>
                <a:spcPct val="90000"/>
              </a:lnSpc>
              <a:spcBef>
                <a:spcPts val="1828"/>
              </a:spcBef>
              <a:spcAft>
                <a:spcPts val="0"/>
              </a:spcAft>
              <a:buClr>
                <a:schemeClr val="dk1"/>
              </a:buClr>
              <a:buSzPts val="1800"/>
              <a:buChar char="•"/>
              <a:defRPr/>
            </a:lvl6pPr>
            <a:lvl7pPr marL="3200400" lvl="6" indent="-342900" algn="l">
              <a:lnSpc>
                <a:spcPct val="90000"/>
              </a:lnSpc>
              <a:spcBef>
                <a:spcPts val="1828"/>
              </a:spcBef>
              <a:spcAft>
                <a:spcPts val="0"/>
              </a:spcAft>
              <a:buClr>
                <a:schemeClr val="dk1"/>
              </a:buClr>
              <a:buSzPts val="1800"/>
              <a:buChar char="•"/>
              <a:defRPr/>
            </a:lvl7pPr>
            <a:lvl8pPr marL="3657600" lvl="7" indent="-342900" algn="l">
              <a:lnSpc>
                <a:spcPct val="90000"/>
              </a:lnSpc>
              <a:spcBef>
                <a:spcPts val="1828"/>
              </a:spcBef>
              <a:spcAft>
                <a:spcPts val="0"/>
              </a:spcAft>
              <a:buClr>
                <a:schemeClr val="dk1"/>
              </a:buClr>
              <a:buSzPts val="1800"/>
              <a:buChar char="•"/>
              <a:defRPr/>
            </a:lvl8pPr>
            <a:lvl9pPr marL="4114800" lvl="8" indent="-342900" algn="l">
              <a:lnSpc>
                <a:spcPct val="90000"/>
              </a:lnSpc>
              <a:spcBef>
                <a:spcPts val="1828"/>
              </a:spcBef>
              <a:spcAft>
                <a:spcPts val="0"/>
              </a:spcAft>
              <a:buClr>
                <a:schemeClr val="dk1"/>
              </a:buClr>
              <a:buSzPts val="1800"/>
              <a:buChar char="•"/>
              <a:defRPr/>
            </a:lvl9pPr>
          </a:lstStyle>
          <a:p>
            <a:endParaRPr/>
          </a:p>
        </p:txBody>
      </p:sp>
      <p:sp>
        <p:nvSpPr>
          <p:cNvPr id="54" name="Google Shape;54;p23"/>
          <p:cNvSpPr txBox="1">
            <a:spLocks noGrp="1"/>
          </p:cNvSpPr>
          <p:nvPr>
            <p:ph type="body" idx="3"/>
          </p:nvPr>
        </p:nvSpPr>
        <p:spPr>
          <a:xfrm>
            <a:off x="703143" y="4110228"/>
            <a:ext cx="5616603" cy="972741"/>
          </a:xfrm>
          <a:prstGeom prst="rect">
            <a:avLst/>
          </a:prstGeom>
          <a:noFill/>
          <a:ln>
            <a:noFill/>
          </a:ln>
        </p:spPr>
        <p:txBody>
          <a:bodyPr spcFirstLastPara="1" wrap="square" lIns="91425" tIns="45700" rIns="91425" bIns="45700" anchor="t" anchorCtr="0">
            <a:noAutofit/>
          </a:bodyPr>
          <a:lstStyle>
            <a:lvl1pPr marL="457200" lvl="0" indent="-228600" algn="r">
              <a:lnSpc>
                <a:spcPct val="100000"/>
              </a:lnSpc>
              <a:spcBef>
                <a:spcPts val="3657"/>
              </a:spcBef>
              <a:spcAft>
                <a:spcPts val="0"/>
              </a:spcAft>
              <a:buClr>
                <a:schemeClr val="lt1"/>
              </a:buClr>
              <a:buSzPts val="3600"/>
              <a:buNone/>
              <a:defRPr sz="3600" b="0">
                <a:solidFill>
                  <a:schemeClr val="lt1"/>
                </a:solidFill>
                <a:latin typeface="Calibri"/>
                <a:ea typeface="Calibri"/>
                <a:cs typeface="Calibri"/>
                <a:sym typeface="Calibri"/>
              </a:defRPr>
            </a:lvl1pPr>
            <a:lvl2pPr marL="914400" lvl="1" indent="-342900" algn="l">
              <a:lnSpc>
                <a:spcPct val="100000"/>
              </a:lnSpc>
              <a:spcBef>
                <a:spcPts val="1828"/>
              </a:spcBef>
              <a:spcAft>
                <a:spcPts val="0"/>
              </a:spcAft>
              <a:buClr>
                <a:srgbClr val="011E3B"/>
              </a:buClr>
              <a:buSzPts val="1800"/>
              <a:buChar char="•"/>
              <a:defRPr/>
            </a:lvl2pPr>
            <a:lvl3pPr marL="1371600" lvl="2" indent="-342900" algn="l">
              <a:lnSpc>
                <a:spcPct val="100000"/>
              </a:lnSpc>
              <a:spcBef>
                <a:spcPts val="1828"/>
              </a:spcBef>
              <a:spcAft>
                <a:spcPts val="0"/>
              </a:spcAft>
              <a:buClr>
                <a:srgbClr val="011E3B"/>
              </a:buClr>
              <a:buSzPts val="1800"/>
              <a:buChar char="•"/>
              <a:defRPr/>
            </a:lvl3pPr>
            <a:lvl4pPr marL="1828800" lvl="3" indent="-342900" algn="l">
              <a:lnSpc>
                <a:spcPct val="100000"/>
              </a:lnSpc>
              <a:spcBef>
                <a:spcPts val="1828"/>
              </a:spcBef>
              <a:spcAft>
                <a:spcPts val="0"/>
              </a:spcAft>
              <a:buClr>
                <a:srgbClr val="011E3B"/>
              </a:buClr>
              <a:buSzPts val="1800"/>
              <a:buChar char="•"/>
              <a:defRPr/>
            </a:lvl4pPr>
            <a:lvl5pPr marL="2286000" lvl="4" indent="-342900" algn="l">
              <a:lnSpc>
                <a:spcPct val="100000"/>
              </a:lnSpc>
              <a:spcBef>
                <a:spcPts val="1828"/>
              </a:spcBef>
              <a:spcAft>
                <a:spcPts val="0"/>
              </a:spcAft>
              <a:buClr>
                <a:srgbClr val="011E3B"/>
              </a:buClr>
              <a:buSzPts val="1800"/>
              <a:buChar char="•"/>
              <a:defRPr/>
            </a:lvl5pPr>
            <a:lvl6pPr marL="2743200" lvl="5" indent="-342900" algn="l">
              <a:lnSpc>
                <a:spcPct val="90000"/>
              </a:lnSpc>
              <a:spcBef>
                <a:spcPts val="1828"/>
              </a:spcBef>
              <a:spcAft>
                <a:spcPts val="0"/>
              </a:spcAft>
              <a:buClr>
                <a:schemeClr val="dk1"/>
              </a:buClr>
              <a:buSzPts val="1800"/>
              <a:buChar char="•"/>
              <a:defRPr/>
            </a:lvl6pPr>
            <a:lvl7pPr marL="3200400" lvl="6" indent="-342900" algn="l">
              <a:lnSpc>
                <a:spcPct val="90000"/>
              </a:lnSpc>
              <a:spcBef>
                <a:spcPts val="1828"/>
              </a:spcBef>
              <a:spcAft>
                <a:spcPts val="0"/>
              </a:spcAft>
              <a:buClr>
                <a:schemeClr val="dk1"/>
              </a:buClr>
              <a:buSzPts val="1800"/>
              <a:buChar char="•"/>
              <a:defRPr/>
            </a:lvl7pPr>
            <a:lvl8pPr marL="3657600" lvl="7" indent="-342900" algn="l">
              <a:lnSpc>
                <a:spcPct val="90000"/>
              </a:lnSpc>
              <a:spcBef>
                <a:spcPts val="1828"/>
              </a:spcBef>
              <a:spcAft>
                <a:spcPts val="0"/>
              </a:spcAft>
              <a:buClr>
                <a:schemeClr val="dk1"/>
              </a:buClr>
              <a:buSzPts val="1800"/>
              <a:buChar char="•"/>
              <a:defRPr/>
            </a:lvl8pPr>
            <a:lvl9pPr marL="4114800" lvl="8" indent="-342900" algn="l">
              <a:lnSpc>
                <a:spcPct val="90000"/>
              </a:lnSpc>
              <a:spcBef>
                <a:spcPts val="1828"/>
              </a:spcBef>
              <a:spcAft>
                <a:spcPts val="0"/>
              </a:spcAft>
              <a:buClr>
                <a:schemeClr val="dk1"/>
              </a:buClr>
              <a:buSzPts val="1800"/>
              <a:buChar char="•"/>
              <a:defRPr/>
            </a:lvl9pPr>
          </a:lstStyle>
          <a:p>
            <a:endParaRPr/>
          </a:p>
        </p:txBody>
      </p:sp>
      <p:sp>
        <p:nvSpPr>
          <p:cNvPr id="55" name="Google Shape;55;p23"/>
          <p:cNvSpPr>
            <a:spLocks noGrp="1"/>
          </p:cNvSpPr>
          <p:nvPr>
            <p:ph type="pic" idx="4"/>
          </p:nvPr>
        </p:nvSpPr>
        <p:spPr>
          <a:xfrm>
            <a:off x="6841657" y="0"/>
            <a:ext cx="5364392" cy="6325815"/>
          </a:xfrm>
          <a:prstGeom prst="rect">
            <a:avLst/>
          </a:prstGeom>
          <a:solidFill>
            <a:srgbClr val="D8D8D8"/>
          </a:solidFill>
          <a:ln>
            <a:noFill/>
          </a:ln>
        </p:spPr>
      </p:sp>
      <p:sp>
        <p:nvSpPr>
          <p:cNvPr id="56" name="Google Shape;56;p23"/>
          <p:cNvSpPr/>
          <p:nvPr/>
        </p:nvSpPr>
        <p:spPr>
          <a:xfrm rot="-5400000">
            <a:off x="6121657" y="4227663"/>
            <a:ext cx="1440000" cy="360000"/>
          </a:xfrm>
          <a:custGeom>
            <a:avLst/>
            <a:gdLst/>
            <a:ahLst/>
            <a:cxnLst/>
            <a:rect l="l" t="t" r="r" b="b"/>
            <a:pathLst>
              <a:path w="1620513" h="304760" extrusionOk="0">
                <a:moveTo>
                  <a:pt x="0" y="-1"/>
                </a:moveTo>
                <a:lnTo>
                  <a:pt x="1620514" y="-1"/>
                </a:lnTo>
                <a:lnTo>
                  <a:pt x="1620514" y="304760"/>
                </a:lnTo>
                <a:lnTo>
                  <a:pt x="0" y="304760"/>
                </a:lnTo>
                <a:close/>
              </a:path>
            </a:pathLst>
          </a:custGeom>
          <a:solidFill>
            <a:srgbClr val="7C94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69"/>
              <a:buFont typeface="Arial"/>
              <a:buNone/>
            </a:pPr>
            <a:endParaRPr sz="2069" b="0" i="0" u="none" strike="noStrike" cap="none">
              <a:solidFill>
                <a:schemeClr val="dk1"/>
              </a:solidFill>
              <a:latin typeface="Century Schoolbook"/>
              <a:ea typeface="Century Schoolbook"/>
              <a:cs typeface="Century Schoolbook"/>
              <a:sym typeface="Century Schoolbook"/>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Welcome/Intro Slide">
  <p:cSld name="Welcome/Intro Slide">
    <p:spTree>
      <p:nvGrpSpPr>
        <p:cNvPr id="1" name="Shape 57"/>
        <p:cNvGrpSpPr/>
        <p:nvPr/>
      </p:nvGrpSpPr>
      <p:grpSpPr>
        <a:xfrm>
          <a:off x="0" y="0"/>
          <a:ext cx="0" cy="0"/>
          <a:chOff x="0" y="0"/>
          <a:chExt cx="0" cy="0"/>
        </a:xfrm>
      </p:grpSpPr>
      <p:sp>
        <p:nvSpPr>
          <p:cNvPr id="58" name="Google Shape;58;p24"/>
          <p:cNvSpPr>
            <a:spLocks noGrp="1"/>
          </p:cNvSpPr>
          <p:nvPr>
            <p:ph type="pic" idx="2"/>
          </p:nvPr>
        </p:nvSpPr>
        <p:spPr>
          <a:xfrm>
            <a:off x="884606" y="0"/>
            <a:ext cx="4993772" cy="6858000"/>
          </a:xfrm>
          <a:prstGeom prst="rect">
            <a:avLst/>
          </a:prstGeom>
          <a:solidFill>
            <a:srgbClr val="D8D8D8"/>
          </a:solidFill>
          <a:ln>
            <a:noFill/>
          </a:ln>
        </p:spPr>
      </p:sp>
      <p:sp>
        <p:nvSpPr>
          <p:cNvPr id="59" name="Google Shape;59;p24"/>
          <p:cNvSpPr txBox="1">
            <a:spLocks noGrp="1"/>
          </p:cNvSpPr>
          <p:nvPr>
            <p:ph type="body" idx="1"/>
          </p:nvPr>
        </p:nvSpPr>
        <p:spPr>
          <a:xfrm>
            <a:off x="4890795" y="738798"/>
            <a:ext cx="6776598" cy="84286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3657"/>
              </a:spcBef>
              <a:spcAft>
                <a:spcPts val="0"/>
              </a:spcAft>
              <a:buClr>
                <a:schemeClr val="lt1"/>
              </a:buClr>
              <a:buSzPts val="3600"/>
              <a:buNone/>
              <a:defRPr sz="3600" b="1" i="0">
                <a:solidFill>
                  <a:schemeClr val="lt1"/>
                </a:solidFill>
                <a:latin typeface="Calibri"/>
                <a:ea typeface="Calibri"/>
                <a:cs typeface="Calibri"/>
                <a:sym typeface="Calibri"/>
              </a:defRPr>
            </a:lvl1pPr>
            <a:lvl2pPr marL="914400" lvl="1"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2pPr>
            <a:lvl3pPr marL="1371600" lvl="2"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3pPr>
            <a:lvl4pPr marL="1828800" lvl="3"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4pPr>
            <a:lvl5pPr marL="2286000" lvl="4"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5pPr>
            <a:lvl6pPr marL="2743200" lvl="5" indent="-342900" algn="l">
              <a:lnSpc>
                <a:spcPct val="90000"/>
              </a:lnSpc>
              <a:spcBef>
                <a:spcPts val="1828"/>
              </a:spcBef>
              <a:spcAft>
                <a:spcPts val="0"/>
              </a:spcAft>
              <a:buClr>
                <a:schemeClr val="dk1"/>
              </a:buClr>
              <a:buSzPts val="1800"/>
              <a:buChar char="•"/>
              <a:defRPr/>
            </a:lvl6pPr>
            <a:lvl7pPr marL="3200400" lvl="6" indent="-342900" algn="l">
              <a:lnSpc>
                <a:spcPct val="90000"/>
              </a:lnSpc>
              <a:spcBef>
                <a:spcPts val="1828"/>
              </a:spcBef>
              <a:spcAft>
                <a:spcPts val="0"/>
              </a:spcAft>
              <a:buClr>
                <a:schemeClr val="dk1"/>
              </a:buClr>
              <a:buSzPts val="1800"/>
              <a:buChar char="•"/>
              <a:defRPr/>
            </a:lvl7pPr>
            <a:lvl8pPr marL="3657600" lvl="7" indent="-342900" algn="l">
              <a:lnSpc>
                <a:spcPct val="90000"/>
              </a:lnSpc>
              <a:spcBef>
                <a:spcPts val="1828"/>
              </a:spcBef>
              <a:spcAft>
                <a:spcPts val="0"/>
              </a:spcAft>
              <a:buClr>
                <a:schemeClr val="dk1"/>
              </a:buClr>
              <a:buSzPts val="1800"/>
              <a:buChar char="•"/>
              <a:defRPr/>
            </a:lvl8pPr>
            <a:lvl9pPr marL="4114800" lvl="8" indent="-342900" algn="l">
              <a:lnSpc>
                <a:spcPct val="90000"/>
              </a:lnSpc>
              <a:spcBef>
                <a:spcPts val="1828"/>
              </a:spcBef>
              <a:spcAft>
                <a:spcPts val="0"/>
              </a:spcAft>
              <a:buClr>
                <a:schemeClr val="dk1"/>
              </a:buClr>
              <a:buSzPts val="1800"/>
              <a:buChar char="•"/>
              <a:defRPr/>
            </a:lvl9pPr>
          </a:lstStyle>
          <a:p>
            <a:endParaRPr/>
          </a:p>
        </p:txBody>
      </p:sp>
      <p:sp>
        <p:nvSpPr>
          <p:cNvPr id="60" name="Google Shape;60;p24"/>
          <p:cNvSpPr/>
          <p:nvPr/>
        </p:nvSpPr>
        <p:spPr>
          <a:xfrm rot="-5400000">
            <a:off x="164606" y="5401946"/>
            <a:ext cx="1440000" cy="360000"/>
          </a:xfrm>
          <a:custGeom>
            <a:avLst/>
            <a:gdLst/>
            <a:ahLst/>
            <a:cxnLst/>
            <a:rect l="l" t="t" r="r" b="b"/>
            <a:pathLst>
              <a:path w="1620513" h="304760" extrusionOk="0">
                <a:moveTo>
                  <a:pt x="0" y="-1"/>
                </a:moveTo>
                <a:lnTo>
                  <a:pt x="1620514" y="-1"/>
                </a:lnTo>
                <a:lnTo>
                  <a:pt x="1620514" y="304760"/>
                </a:lnTo>
                <a:lnTo>
                  <a:pt x="0" y="304760"/>
                </a:lnTo>
                <a:close/>
              </a:path>
            </a:pathLst>
          </a:custGeom>
          <a:solidFill>
            <a:srgbClr val="7C94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69"/>
              <a:buFont typeface="Arial"/>
              <a:buNone/>
            </a:pPr>
            <a:endParaRPr sz="2069" b="0" i="0" u="none" strike="noStrike" cap="none">
              <a:solidFill>
                <a:schemeClr val="dk1"/>
              </a:solidFill>
              <a:latin typeface="Century Schoolbook"/>
              <a:ea typeface="Century Schoolbook"/>
              <a:cs typeface="Century Schoolbook"/>
              <a:sym typeface="Century Schoolbook"/>
            </a:endParaRPr>
          </a:p>
        </p:txBody>
      </p:sp>
      <p:sp>
        <p:nvSpPr>
          <p:cNvPr id="61" name="Google Shape;61;p24"/>
          <p:cNvSpPr txBox="1">
            <a:spLocks noGrp="1"/>
          </p:cNvSpPr>
          <p:nvPr>
            <p:ph type="body" idx="3"/>
          </p:nvPr>
        </p:nvSpPr>
        <p:spPr>
          <a:xfrm>
            <a:off x="6727723" y="2412091"/>
            <a:ext cx="4939670" cy="3889855"/>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dk1"/>
              </a:buClr>
              <a:buSzPts val="1774"/>
              <a:buNone/>
              <a:defRPr sz="1774" b="0" i="0">
                <a:solidFill>
                  <a:schemeClr val="dk1"/>
                </a:solidFill>
                <a:latin typeface="Calibri"/>
                <a:ea typeface="Calibri"/>
                <a:cs typeface="Calibri"/>
                <a:sym typeface="Calibri"/>
              </a:defRPr>
            </a:lvl1pPr>
            <a:lvl2pPr marL="914400" lvl="1"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2pPr>
            <a:lvl3pPr marL="1371600" lvl="2"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3pPr>
            <a:lvl4pPr marL="1828800" lvl="3"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4pPr>
            <a:lvl5pPr marL="2286000" lvl="4"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5pPr>
            <a:lvl6pPr marL="2743200" lvl="5" indent="-342900" algn="l">
              <a:lnSpc>
                <a:spcPct val="90000"/>
              </a:lnSpc>
              <a:spcBef>
                <a:spcPts val="1828"/>
              </a:spcBef>
              <a:spcAft>
                <a:spcPts val="0"/>
              </a:spcAft>
              <a:buClr>
                <a:schemeClr val="dk1"/>
              </a:buClr>
              <a:buSzPts val="1800"/>
              <a:buChar char="•"/>
              <a:defRPr/>
            </a:lvl6pPr>
            <a:lvl7pPr marL="3200400" lvl="6" indent="-342900" algn="l">
              <a:lnSpc>
                <a:spcPct val="90000"/>
              </a:lnSpc>
              <a:spcBef>
                <a:spcPts val="1828"/>
              </a:spcBef>
              <a:spcAft>
                <a:spcPts val="0"/>
              </a:spcAft>
              <a:buClr>
                <a:schemeClr val="dk1"/>
              </a:buClr>
              <a:buSzPts val="1800"/>
              <a:buChar char="•"/>
              <a:defRPr/>
            </a:lvl7pPr>
            <a:lvl8pPr marL="3657600" lvl="7" indent="-342900" algn="l">
              <a:lnSpc>
                <a:spcPct val="90000"/>
              </a:lnSpc>
              <a:spcBef>
                <a:spcPts val="1828"/>
              </a:spcBef>
              <a:spcAft>
                <a:spcPts val="0"/>
              </a:spcAft>
              <a:buClr>
                <a:schemeClr val="dk1"/>
              </a:buClr>
              <a:buSzPts val="1800"/>
              <a:buChar char="•"/>
              <a:defRPr/>
            </a:lvl8pPr>
            <a:lvl9pPr marL="4114800" lvl="8" indent="-342900" algn="l">
              <a:lnSpc>
                <a:spcPct val="90000"/>
              </a:lnSpc>
              <a:spcBef>
                <a:spcPts val="1828"/>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pos="475">
          <p15:clr>
            <a:srgbClr val="FBAE40"/>
          </p15:clr>
        </p15:guide>
        <p15:guide id="2" pos="716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ext Slide - 1 column">
  <p:cSld name="Text Slide - 1 column">
    <p:spTree>
      <p:nvGrpSpPr>
        <p:cNvPr id="1" name="Shape 67"/>
        <p:cNvGrpSpPr/>
        <p:nvPr/>
      </p:nvGrpSpPr>
      <p:grpSpPr>
        <a:xfrm>
          <a:off x="0" y="0"/>
          <a:ext cx="0" cy="0"/>
          <a:chOff x="0" y="0"/>
          <a:chExt cx="0" cy="0"/>
        </a:xfrm>
      </p:grpSpPr>
      <p:sp>
        <p:nvSpPr>
          <p:cNvPr id="68" name="Google Shape;68;p26"/>
          <p:cNvSpPr txBox="1">
            <a:spLocks noGrp="1"/>
          </p:cNvSpPr>
          <p:nvPr>
            <p:ph type="body" idx="1"/>
          </p:nvPr>
        </p:nvSpPr>
        <p:spPr>
          <a:xfrm>
            <a:off x="854280" y="925680"/>
            <a:ext cx="10483431" cy="804265"/>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3657"/>
              </a:spcBef>
              <a:spcAft>
                <a:spcPts val="0"/>
              </a:spcAft>
              <a:buClr>
                <a:srgbClr val="305C6F"/>
              </a:buClr>
              <a:buSzPts val="3600"/>
              <a:buNone/>
              <a:defRPr sz="3600" b="1" i="0">
                <a:solidFill>
                  <a:srgbClr val="305C6F"/>
                </a:solidFill>
                <a:latin typeface="Calibri"/>
                <a:ea typeface="Calibri"/>
                <a:cs typeface="Calibri"/>
                <a:sym typeface="Calibri"/>
              </a:defRPr>
            </a:lvl1pPr>
            <a:lvl2pPr marL="914400" lvl="1"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2pPr>
            <a:lvl3pPr marL="1371600" lvl="2"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3pPr>
            <a:lvl4pPr marL="1828800" lvl="3"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4pPr>
            <a:lvl5pPr marL="2286000" lvl="4"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5pPr>
            <a:lvl6pPr marL="2743200" lvl="5" indent="-342900" algn="l">
              <a:lnSpc>
                <a:spcPct val="90000"/>
              </a:lnSpc>
              <a:spcBef>
                <a:spcPts val="1828"/>
              </a:spcBef>
              <a:spcAft>
                <a:spcPts val="0"/>
              </a:spcAft>
              <a:buClr>
                <a:schemeClr val="dk1"/>
              </a:buClr>
              <a:buSzPts val="1800"/>
              <a:buChar char="•"/>
              <a:defRPr/>
            </a:lvl6pPr>
            <a:lvl7pPr marL="3200400" lvl="6" indent="-342900" algn="l">
              <a:lnSpc>
                <a:spcPct val="90000"/>
              </a:lnSpc>
              <a:spcBef>
                <a:spcPts val="1828"/>
              </a:spcBef>
              <a:spcAft>
                <a:spcPts val="0"/>
              </a:spcAft>
              <a:buClr>
                <a:schemeClr val="dk1"/>
              </a:buClr>
              <a:buSzPts val="1800"/>
              <a:buChar char="•"/>
              <a:defRPr/>
            </a:lvl7pPr>
            <a:lvl8pPr marL="3657600" lvl="7" indent="-342900" algn="l">
              <a:lnSpc>
                <a:spcPct val="90000"/>
              </a:lnSpc>
              <a:spcBef>
                <a:spcPts val="1828"/>
              </a:spcBef>
              <a:spcAft>
                <a:spcPts val="0"/>
              </a:spcAft>
              <a:buClr>
                <a:schemeClr val="dk1"/>
              </a:buClr>
              <a:buSzPts val="1800"/>
              <a:buChar char="•"/>
              <a:defRPr/>
            </a:lvl8pPr>
            <a:lvl9pPr marL="4114800" lvl="8" indent="-342900" algn="l">
              <a:lnSpc>
                <a:spcPct val="90000"/>
              </a:lnSpc>
              <a:spcBef>
                <a:spcPts val="1828"/>
              </a:spcBef>
              <a:spcAft>
                <a:spcPts val="0"/>
              </a:spcAft>
              <a:buClr>
                <a:schemeClr val="dk1"/>
              </a:buClr>
              <a:buSzPts val="1800"/>
              <a:buChar char="•"/>
              <a:defRPr/>
            </a:lvl9pPr>
          </a:lstStyle>
          <a:p>
            <a:endParaRPr/>
          </a:p>
        </p:txBody>
      </p:sp>
      <p:sp>
        <p:nvSpPr>
          <p:cNvPr id="69" name="Google Shape;69;p26"/>
          <p:cNvSpPr/>
          <p:nvPr/>
        </p:nvSpPr>
        <p:spPr>
          <a:xfrm>
            <a:off x="1592486" y="-1"/>
            <a:ext cx="9007028" cy="345989"/>
          </a:xfrm>
          <a:custGeom>
            <a:avLst/>
            <a:gdLst/>
            <a:ahLst/>
            <a:cxnLst/>
            <a:rect l="l" t="t" r="r" b="b"/>
            <a:pathLst>
              <a:path w="10372477" h="4977432" extrusionOk="0">
                <a:moveTo>
                  <a:pt x="0" y="0"/>
                </a:moveTo>
                <a:lnTo>
                  <a:pt x="10372477" y="0"/>
                </a:lnTo>
                <a:lnTo>
                  <a:pt x="10372477" y="4977432"/>
                </a:lnTo>
                <a:lnTo>
                  <a:pt x="0" y="4977432"/>
                </a:lnTo>
                <a:lnTo>
                  <a:pt x="0" y="0"/>
                </a:lnTo>
                <a:close/>
              </a:path>
            </a:pathLst>
          </a:custGeom>
          <a:solidFill>
            <a:srgbClr val="7C946D"/>
          </a:solidFill>
          <a:ln>
            <a:noFill/>
          </a:ln>
        </p:spPr>
        <p:txBody>
          <a:bodyPr spcFirstLastPara="1" wrap="square" lIns="234550" tIns="117275" rIns="234550" bIns="117275" anchor="t" anchorCtr="0">
            <a:noAutofit/>
          </a:bodyPr>
          <a:lstStyle/>
          <a:p>
            <a:pPr marL="0" marR="0" lvl="0" indent="0" algn="ctr" rtl="0">
              <a:lnSpc>
                <a:spcPct val="100000"/>
              </a:lnSpc>
              <a:spcBef>
                <a:spcPts val="0"/>
              </a:spcBef>
              <a:spcAft>
                <a:spcPts val="0"/>
              </a:spcAft>
              <a:buClr>
                <a:srgbClr val="000000"/>
              </a:buClr>
              <a:buSzPts val="6926"/>
              <a:buFont typeface="Arial"/>
              <a:buNone/>
            </a:pPr>
            <a:endParaRPr sz="6926" b="0" i="0" u="none" strike="noStrike" cap="none">
              <a:solidFill>
                <a:schemeClr val="dk1"/>
              </a:solidFill>
              <a:latin typeface="Century Schoolbook"/>
              <a:ea typeface="Century Schoolbook"/>
              <a:cs typeface="Century Schoolbook"/>
              <a:sym typeface="Century Schoolbook"/>
            </a:endParaRPr>
          </a:p>
        </p:txBody>
      </p:sp>
      <p:sp>
        <p:nvSpPr>
          <p:cNvPr id="70" name="Google Shape;70;p26"/>
          <p:cNvSpPr txBox="1">
            <a:spLocks noGrp="1"/>
          </p:cNvSpPr>
          <p:nvPr>
            <p:ph type="body" idx="2"/>
          </p:nvPr>
        </p:nvSpPr>
        <p:spPr>
          <a:xfrm>
            <a:off x="854282" y="1864553"/>
            <a:ext cx="10483429" cy="443957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dk1"/>
              </a:buClr>
              <a:buSzPts val="2400"/>
              <a:buNone/>
              <a:defRPr sz="2400" b="0" i="0">
                <a:solidFill>
                  <a:schemeClr val="dk1"/>
                </a:solidFill>
                <a:latin typeface="Calibri"/>
                <a:ea typeface="Calibri"/>
                <a:cs typeface="Calibri"/>
                <a:sym typeface="Calibri"/>
              </a:defRPr>
            </a:lvl1pPr>
            <a:lvl2pPr marL="914400" lvl="1"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2pPr>
            <a:lvl3pPr marL="1371600" lvl="2"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3pPr>
            <a:lvl4pPr marL="1828800" lvl="3"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4pPr>
            <a:lvl5pPr marL="2286000" lvl="4"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5pPr>
            <a:lvl6pPr marL="2743200" lvl="5" indent="-342900" algn="l">
              <a:lnSpc>
                <a:spcPct val="90000"/>
              </a:lnSpc>
              <a:spcBef>
                <a:spcPts val="1828"/>
              </a:spcBef>
              <a:spcAft>
                <a:spcPts val="0"/>
              </a:spcAft>
              <a:buClr>
                <a:schemeClr val="dk1"/>
              </a:buClr>
              <a:buSzPts val="1800"/>
              <a:buChar char="•"/>
              <a:defRPr/>
            </a:lvl6pPr>
            <a:lvl7pPr marL="3200400" lvl="6" indent="-342900" algn="l">
              <a:lnSpc>
                <a:spcPct val="90000"/>
              </a:lnSpc>
              <a:spcBef>
                <a:spcPts val="1828"/>
              </a:spcBef>
              <a:spcAft>
                <a:spcPts val="0"/>
              </a:spcAft>
              <a:buClr>
                <a:schemeClr val="dk1"/>
              </a:buClr>
              <a:buSzPts val="1800"/>
              <a:buChar char="•"/>
              <a:defRPr/>
            </a:lvl7pPr>
            <a:lvl8pPr marL="3657600" lvl="7" indent="-342900" algn="l">
              <a:lnSpc>
                <a:spcPct val="90000"/>
              </a:lnSpc>
              <a:spcBef>
                <a:spcPts val="1828"/>
              </a:spcBef>
              <a:spcAft>
                <a:spcPts val="0"/>
              </a:spcAft>
              <a:buClr>
                <a:schemeClr val="dk1"/>
              </a:buClr>
              <a:buSzPts val="1800"/>
              <a:buChar char="•"/>
              <a:defRPr/>
            </a:lvl8pPr>
            <a:lvl9pPr marL="4114800" lvl="8" indent="-342900" algn="l">
              <a:lnSpc>
                <a:spcPct val="90000"/>
              </a:lnSpc>
              <a:spcBef>
                <a:spcPts val="1828"/>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hoto Slide 4">
  <p:cSld name="Photo Slide 4">
    <p:spTree>
      <p:nvGrpSpPr>
        <p:cNvPr id="1" name="Shape 71"/>
        <p:cNvGrpSpPr/>
        <p:nvPr/>
      </p:nvGrpSpPr>
      <p:grpSpPr>
        <a:xfrm>
          <a:off x="0" y="0"/>
          <a:ext cx="0" cy="0"/>
          <a:chOff x="0" y="0"/>
          <a:chExt cx="0" cy="0"/>
        </a:xfrm>
      </p:grpSpPr>
      <p:grpSp>
        <p:nvGrpSpPr>
          <p:cNvPr id="72" name="Google Shape;72;p27"/>
          <p:cNvGrpSpPr/>
          <p:nvPr/>
        </p:nvGrpSpPr>
        <p:grpSpPr>
          <a:xfrm rot="5400000">
            <a:off x="1642620" y="-686627"/>
            <a:ext cx="4845505" cy="8130745"/>
            <a:chOff x="987424" y="0"/>
            <a:chExt cx="5584826" cy="5669757"/>
          </a:xfrm>
        </p:grpSpPr>
        <p:sp>
          <p:nvSpPr>
            <p:cNvPr id="73" name="Google Shape;73;p27"/>
            <p:cNvSpPr/>
            <p:nvPr/>
          </p:nvSpPr>
          <p:spPr>
            <a:xfrm>
              <a:off x="987424" y="215901"/>
              <a:ext cx="5584826" cy="5453856"/>
            </a:xfrm>
            <a:prstGeom prst="rect">
              <a:avLst/>
            </a:prstGeom>
            <a:solidFill>
              <a:schemeClr val="lt1"/>
            </a:solidFill>
            <a:ln>
              <a:noFill/>
            </a:ln>
          </p:spPr>
          <p:txBody>
            <a:bodyPr spcFirstLastPara="1" wrap="square" lIns="145425" tIns="72700" rIns="145425" bIns="72700" anchor="t" anchorCtr="0">
              <a:noAutofit/>
            </a:bodyPr>
            <a:lstStyle/>
            <a:p>
              <a:pPr marL="0" marR="0" lvl="0" indent="0" algn="ctr" rtl="0">
                <a:lnSpc>
                  <a:spcPct val="100000"/>
                </a:lnSpc>
                <a:spcBef>
                  <a:spcPts val="0"/>
                </a:spcBef>
                <a:spcAft>
                  <a:spcPts val="0"/>
                </a:spcAft>
                <a:buClr>
                  <a:srgbClr val="000000"/>
                </a:buClr>
                <a:buSzPts val="6926"/>
                <a:buFont typeface="Arial"/>
                <a:buNone/>
              </a:pPr>
              <a:endParaRPr sz="6926" b="0" i="0" u="none" strike="noStrike" cap="none">
                <a:solidFill>
                  <a:schemeClr val="dk1"/>
                </a:solidFill>
                <a:latin typeface="Century Schoolbook"/>
                <a:ea typeface="Century Schoolbook"/>
                <a:cs typeface="Century Schoolbook"/>
                <a:sym typeface="Century Schoolbook"/>
              </a:endParaRPr>
            </a:p>
          </p:txBody>
        </p:sp>
        <p:sp>
          <p:nvSpPr>
            <p:cNvPr id="74" name="Google Shape;74;p27"/>
            <p:cNvSpPr/>
            <p:nvPr/>
          </p:nvSpPr>
          <p:spPr>
            <a:xfrm>
              <a:off x="987424" y="0"/>
              <a:ext cx="5584826" cy="300434"/>
            </a:xfrm>
            <a:custGeom>
              <a:avLst/>
              <a:gdLst/>
              <a:ahLst/>
              <a:cxnLst/>
              <a:rect l="l" t="t" r="r" b="b"/>
              <a:pathLst>
                <a:path w="10372477" h="4977432" extrusionOk="0">
                  <a:moveTo>
                    <a:pt x="0" y="0"/>
                  </a:moveTo>
                  <a:lnTo>
                    <a:pt x="10372477" y="0"/>
                  </a:lnTo>
                  <a:lnTo>
                    <a:pt x="10372477" y="4977432"/>
                  </a:lnTo>
                  <a:lnTo>
                    <a:pt x="0" y="4977432"/>
                  </a:lnTo>
                  <a:lnTo>
                    <a:pt x="0" y="0"/>
                  </a:lnTo>
                  <a:close/>
                </a:path>
              </a:pathLst>
            </a:custGeom>
            <a:solidFill>
              <a:srgbClr val="7C946D"/>
            </a:solidFill>
            <a:ln>
              <a:noFill/>
            </a:ln>
          </p:spPr>
          <p:txBody>
            <a:bodyPr spcFirstLastPara="1" wrap="square" lIns="145425" tIns="72700" rIns="145425" bIns="72700" anchor="t" anchorCtr="0">
              <a:noAutofit/>
            </a:bodyPr>
            <a:lstStyle/>
            <a:p>
              <a:pPr marL="0" marR="0" lvl="0" indent="0" algn="ctr" rtl="0">
                <a:lnSpc>
                  <a:spcPct val="100000"/>
                </a:lnSpc>
                <a:spcBef>
                  <a:spcPts val="0"/>
                </a:spcBef>
                <a:spcAft>
                  <a:spcPts val="0"/>
                </a:spcAft>
                <a:buClr>
                  <a:srgbClr val="000000"/>
                </a:buClr>
                <a:buSzPts val="6926"/>
                <a:buFont typeface="Arial"/>
                <a:buNone/>
              </a:pPr>
              <a:endParaRPr sz="6926" b="0" i="0" u="none" strike="noStrike" cap="none">
                <a:solidFill>
                  <a:schemeClr val="dk1"/>
                </a:solidFill>
                <a:latin typeface="Century Schoolbook"/>
                <a:ea typeface="Century Schoolbook"/>
                <a:cs typeface="Century Schoolbook"/>
                <a:sym typeface="Century Schoolbook"/>
              </a:endParaRPr>
            </a:p>
          </p:txBody>
        </p:sp>
      </p:grpSp>
      <p:sp>
        <p:nvSpPr>
          <p:cNvPr id="75" name="Google Shape;75;p27"/>
          <p:cNvSpPr>
            <a:spLocks noGrp="1"/>
          </p:cNvSpPr>
          <p:nvPr>
            <p:ph type="pic" idx="2"/>
          </p:nvPr>
        </p:nvSpPr>
        <p:spPr>
          <a:xfrm>
            <a:off x="0" y="0"/>
            <a:ext cx="12192000" cy="6858000"/>
          </a:xfrm>
          <a:prstGeom prst="rect">
            <a:avLst/>
          </a:prstGeom>
          <a:solidFill>
            <a:srgbClr val="D8D8D8"/>
          </a:solidFill>
          <a:ln>
            <a:noFill/>
          </a:ln>
        </p:spPr>
      </p:sp>
      <p:sp>
        <p:nvSpPr>
          <p:cNvPr id="76" name="Google Shape;76;p27"/>
          <p:cNvSpPr txBox="1">
            <a:spLocks noGrp="1"/>
          </p:cNvSpPr>
          <p:nvPr>
            <p:ph type="body" idx="1"/>
          </p:nvPr>
        </p:nvSpPr>
        <p:spPr>
          <a:xfrm>
            <a:off x="640956" y="1409888"/>
            <a:ext cx="6749339" cy="80809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3657"/>
              </a:spcBef>
              <a:spcAft>
                <a:spcPts val="0"/>
              </a:spcAft>
              <a:buClr>
                <a:srgbClr val="305C6F"/>
              </a:buClr>
              <a:buSzPts val="3600"/>
              <a:buNone/>
              <a:defRPr sz="3600" b="1" i="0">
                <a:solidFill>
                  <a:srgbClr val="305C6F"/>
                </a:solidFill>
                <a:latin typeface="Calibri"/>
                <a:ea typeface="Calibri"/>
                <a:cs typeface="Calibri"/>
                <a:sym typeface="Calibri"/>
              </a:defRPr>
            </a:lvl1pPr>
            <a:lvl2pPr marL="914400" lvl="1"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2pPr>
            <a:lvl3pPr marL="1371600" lvl="2"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3pPr>
            <a:lvl4pPr marL="1828800" lvl="3"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4pPr>
            <a:lvl5pPr marL="2286000" lvl="4"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5pPr>
            <a:lvl6pPr marL="2743200" lvl="5" indent="-342900" algn="l">
              <a:lnSpc>
                <a:spcPct val="90000"/>
              </a:lnSpc>
              <a:spcBef>
                <a:spcPts val="1828"/>
              </a:spcBef>
              <a:spcAft>
                <a:spcPts val="0"/>
              </a:spcAft>
              <a:buClr>
                <a:schemeClr val="dk1"/>
              </a:buClr>
              <a:buSzPts val="1800"/>
              <a:buChar char="•"/>
              <a:defRPr/>
            </a:lvl6pPr>
            <a:lvl7pPr marL="3200400" lvl="6" indent="-342900" algn="l">
              <a:lnSpc>
                <a:spcPct val="90000"/>
              </a:lnSpc>
              <a:spcBef>
                <a:spcPts val="1828"/>
              </a:spcBef>
              <a:spcAft>
                <a:spcPts val="0"/>
              </a:spcAft>
              <a:buClr>
                <a:schemeClr val="dk1"/>
              </a:buClr>
              <a:buSzPts val="1800"/>
              <a:buChar char="•"/>
              <a:defRPr/>
            </a:lvl7pPr>
            <a:lvl8pPr marL="3657600" lvl="7" indent="-342900" algn="l">
              <a:lnSpc>
                <a:spcPct val="90000"/>
              </a:lnSpc>
              <a:spcBef>
                <a:spcPts val="1828"/>
              </a:spcBef>
              <a:spcAft>
                <a:spcPts val="0"/>
              </a:spcAft>
              <a:buClr>
                <a:schemeClr val="dk1"/>
              </a:buClr>
              <a:buSzPts val="1800"/>
              <a:buChar char="•"/>
              <a:defRPr/>
            </a:lvl8pPr>
            <a:lvl9pPr marL="4114800" lvl="8" indent="-342900" algn="l">
              <a:lnSpc>
                <a:spcPct val="90000"/>
              </a:lnSpc>
              <a:spcBef>
                <a:spcPts val="1828"/>
              </a:spcBef>
              <a:spcAft>
                <a:spcPts val="0"/>
              </a:spcAft>
              <a:buClr>
                <a:schemeClr val="dk1"/>
              </a:buClr>
              <a:buSzPts val="1800"/>
              <a:buChar char="•"/>
              <a:defRPr/>
            </a:lvl9pPr>
          </a:lstStyle>
          <a:p>
            <a:endParaRPr/>
          </a:p>
        </p:txBody>
      </p:sp>
      <p:sp>
        <p:nvSpPr>
          <p:cNvPr id="77" name="Google Shape;77;p27"/>
          <p:cNvSpPr txBox="1">
            <a:spLocks noGrp="1"/>
          </p:cNvSpPr>
          <p:nvPr>
            <p:ph type="body" idx="3"/>
          </p:nvPr>
        </p:nvSpPr>
        <p:spPr>
          <a:xfrm>
            <a:off x="640953" y="2428508"/>
            <a:ext cx="6749339" cy="296562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dk1"/>
              </a:buClr>
              <a:buSzPts val="2400"/>
              <a:buNone/>
              <a:defRPr sz="2400" b="0" i="0">
                <a:solidFill>
                  <a:schemeClr val="dk1"/>
                </a:solidFill>
                <a:latin typeface="Calibri"/>
                <a:ea typeface="Calibri"/>
                <a:cs typeface="Calibri"/>
                <a:sym typeface="Calibri"/>
              </a:defRPr>
            </a:lvl1pPr>
            <a:lvl2pPr marL="914400" lvl="1"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2pPr>
            <a:lvl3pPr marL="1371600" lvl="2"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3pPr>
            <a:lvl4pPr marL="1828800" lvl="3"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4pPr>
            <a:lvl5pPr marL="2286000" lvl="4"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5pPr>
            <a:lvl6pPr marL="2743200" lvl="5" indent="-342900" algn="l">
              <a:lnSpc>
                <a:spcPct val="90000"/>
              </a:lnSpc>
              <a:spcBef>
                <a:spcPts val="1828"/>
              </a:spcBef>
              <a:spcAft>
                <a:spcPts val="0"/>
              </a:spcAft>
              <a:buClr>
                <a:schemeClr val="dk1"/>
              </a:buClr>
              <a:buSzPts val="1800"/>
              <a:buChar char="•"/>
              <a:defRPr/>
            </a:lvl6pPr>
            <a:lvl7pPr marL="3200400" lvl="6" indent="-342900" algn="l">
              <a:lnSpc>
                <a:spcPct val="90000"/>
              </a:lnSpc>
              <a:spcBef>
                <a:spcPts val="1828"/>
              </a:spcBef>
              <a:spcAft>
                <a:spcPts val="0"/>
              </a:spcAft>
              <a:buClr>
                <a:schemeClr val="dk1"/>
              </a:buClr>
              <a:buSzPts val="1800"/>
              <a:buChar char="•"/>
              <a:defRPr/>
            </a:lvl7pPr>
            <a:lvl8pPr marL="3657600" lvl="7" indent="-342900" algn="l">
              <a:lnSpc>
                <a:spcPct val="90000"/>
              </a:lnSpc>
              <a:spcBef>
                <a:spcPts val="1828"/>
              </a:spcBef>
              <a:spcAft>
                <a:spcPts val="0"/>
              </a:spcAft>
              <a:buClr>
                <a:schemeClr val="dk1"/>
              </a:buClr>
              <a:buSzPts val="1800"/>
              <a:buChar char="•"/>
              <a:defRPr/>
            </a:lvl8pPr>
            <a:lvl9pPr marL="4114800" lvl="8" indent="-342900" algn="l">
              <a:lnSpc>
                <a:spcPct val="90000"/>
              </a:lnSpc>
              <a:spcBef>
                <a:spcPts val="1828"/>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hoto Slide 2">
  <p:cSld name="Photo Slide 2">
    <p:spTree>
      <p:nvGrpSpPr>
        <p:cNvPr id="1" name="Shape 85"/>
        <p:cNvGrpSpPr/>
        <p:nvPr/>
      </p:nvGrpSpPr>
      <p:grpSpPr>
        <a:xfrm>
          <a:off x="0" y="0"/>
          <a:ext cx="0" cy="0"/>
          <a:chOff x="0" y="0"/>
          <a:chExt cx="0" cy="0"/>
        </a:xfrm>
      </p:grpSpPr>
      <p:sp>
        <p:nvSpPr>
          <p:cNvPr id="86" name="Google Shape;86;p29"/>
          <p:cNvSpPr>
            <a:spLocks noGrp="1"/>
          </p:cNvSpPr>
          <p:nvPr>
            <p:ph type="pic" idx="2"/>
          </p:nvPr>
        </p:nvSpPr>
        <p:spPr>
          <a:xfrm>
            <a:off x="0" y="0"/>
            <a:ext cx="5875886" cy="6858000"/>
          </a:xfrm>
          <a:prstGeom prst="rect">
            <a:avLst/>
          </a:prstGeom>
          <a:solidFill>
            <a:srgbClr val="D8D8D8"/>
          </a:solidFill>
          <a:ln>
            <a:noFill/>
          </a:ln>
        </p:spPr>
      </p:sp>
      <p:sp>
        <p:nvSpPr>
          <p:cNvPr id="87" name="Google Shape;87;p29"/>
          <p:cNvSpPr txBox="1">
            <a:spLocks noGrp="1"/>
          </p:cNvSpPr>
          <p:nvPr>
            <p:ph type="body" idx="1"/>
          </p:nvPr>
        </p:nvSpPr>
        <p:spPr>
          <a:xfrm>
            <a:off x="6621429" y="1034821"/>
            <a:ext cx="4951851" cy="845139"/>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3657"/>
              </a:spcBef>
              <a:spcAft>
                <a:spcPts val="0"/>
              </a:spcAft>
              <a:buClr>
                <a:srgbClr val="305C6F"/>
              </a:buClr>
              <a:buSzPts val="3600"/>
              <a:buNone/>
              <a:defRPr sz="3600" b="1" i="0">
                <a:solidFill>
                  <a:srgbClr val="305C6F"/>
                </a:solidFill>
                <a:latin typeface="Calibri"/>
                <a:ea typeface="Calibri"/>
                <a:cs typeface="Calibri"/>
                <a:sym typeface="Calibri"/>
              </a:defRPr>
            </a:lvl1pPr>
            <a:lvl2pPr marL="914400" lvl="1"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2pPr>
            <a:lvl3pPr marL="1371600" lvl="2"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3pPr>
            <a:lvl4pPr marL="1828800" lvl="3"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4pPr>
            <a:lvl5pPr marL="2286000" lvl="4"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5pPr>
            <a:lvl6pPr marL="2743200" lvl="5" indent="-342900" algn="l">
              <a:lnSpc>
                <a:spcPct val="90000"/>
              </a:lnSpc>
              <a:spcBef>
                <a:spcPts val="1828"/>
              </a:spcBef>
              <a:spcAft>
                <a:spcPts val="0"/>
              </a:spcAft>
              <a:buClr>
                <a:schemeClr val="dk1"/>
              </a:buClr>
              <a:buSzPts val="1800"/>
              <a:buChar char="•"/>
              <a:defRPr/>
            </a:lvl6pPr>
            <a:lvl7pPr marL="3200400" lvl="6" indent="-342900" algn="l">
              <a:lnSpc>
                <a:spcPct val="90000"/>
              </a:lnSpc>
              <a:spcBef>
                <a:spcPts val="1828"/>
              </a:spcBef>
              <a:spcAft>
                <a:spcPts val="0"/>
              </a:spcAft>
              <a:buClr>
                <a:schemeClr val="dk1"/>
              </a:buClr>
              <a:buSzPts val="1800"/>
              <a:buChar char="•"/>
              <a:defRPr/>
            </a:lvl7pPr>
            <a:lvl8pPr marL="3657600" lvl="7" indent="-342900" algn="l">
              <a:lnSpc>
                <a:spcPct val="90000"/>
              </a:lnSpc>
              <a:spcBef>
                <a:spcPts val="1828"/>
              </a:spcBef>
              <a:spcAft>
                <a:spcPts val="0"/>
              </a:spcAft>
              <a:buClr>
                <a:schemeClr val="dk1"/>
              </a:buClr>
              <a:buSzPts val="1800"/>
              <a:buChar char="•"/>
              <a:defRPr/>
            </a:lvl8pPr>
            <a:lvl9pPr marL="4114800" lvl="8" indent="-342900" algn="l">
              <a:lnSpc>
                <a:spcPct val="90000"/>
              </a:lnSpc>
              <a:spcBef>
                <a:spcPts val="1828"/>
              </a:spcBef>
              <a:spcAft>
                <a:spcPts val="0"/>
              </a:spcAft>
              <a:buClr>
                <a:schemeClr val="dk1"/>
              </a:buClr>
              <a:buSzPts val="1800"/>
              <a:buChar char="•"/>
              <a:defRPr/>
            </a:lvl9pPr>
          </a:lstStyle>
          <a:p>
            <a:endParaRPr/>
          </a:p>
        </p:txBody>
      </p:sp>
      <p:sp>
        <p:nvSpPr>
          <p:cNvPr id="88" name="Google Shape;88;p29"/>
          <p:cNvSpPr txBox="1">
            <a:spLocks noGrp="1"/>
          </p:cNvSpPr>
          <p:nvPr>
            <p:ph type="body" idx="3"/>
          </p:nvPr>
        </p:nvSpPr>
        <p:spPr>
          <a:xfrm>
            <a:off x="6621429" y="2603039"/>
            <a:ext cx="4939670" cy="346657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dk1"/>
              </a:buClr>
              <a:buSzPts val="1774"/>
              <a:buNone/>
              <a:defRPr sz="1774" b="0" i="0">
                <a:solidFill>
                  <a:schemeClr val="dk1"/>
                </a:solidFill>
                <a:latin typeface="Calibri"/>
                <a:ea typeface="Calibri"/>
                <a:cs typeface="Calibri"/>
                <a:sym typeface="Calibri"/>
              </a:defRPr>
            </a:lvl1pPr>
            <a:lvl2pPr marL="914400" lvl="1"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2pPr>
            <a:lvl3pPr marL="1371600" lvl="2"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3pPr>
            <a:lvl4pPr marL="1828800" lvl="3"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4pPr>
            <a:lvl5pPr marL="2286000" lvl="4"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5pPr>
            <a:lvl6pPr marL="2743200" lvl="5" indent="-342900" algn="l">
              <a:lnSpc>
                <a:spcPct val="90000"/>
              </a:lnSpc>
              <a:spcBef>
                <a:spcPts val="1828"/>
              </a:spcBef>
              <a:spcAft>
                <a:spcPts val="0"/>
              </a:spcAft>
              <a:buClr>
                <a:schemeClr val="dk1"/>
              </a:buClr>
              <a:buSzPts val="1800"/>
              <a:buChar char="•"/>
              <a:defRPr/>
            </a:lvl6pPr>
            <a:lvl7pPr marL="3200400" lvl="6" indent="-342900" algn="l">
              <a:lnSpc>
                <a:spcPct val="90000"/>
              </a:lnSpc>
              <a:spcBef>
                <a:spcPts val="1828"/>
              </a:spcBef>
              <a:spcAft>
                <a:spcPts val="0"/>
              </a:spcAft>
              <a:buClr>
                <a:schemeClr val="dk1"/>
              </a:buClr>
              <a:buSzPts val="1800"/>
              <a:buChar char="•"/>
              <a:defRPr/>
            </a:lvl7pPr>
            <a:lvl8pPr marL="3657600" lvl="7" indent="-342900" algn="l">
              <a:lnSpc>
                <a:spcPct val="90000"/>
              </a:lnSpc>
              <a:spcBef>
                <a:spcPts val="1828"/>
              </a:spcBef>
              <a:spcAft>
                <a:spcPts val="0"/>
              </a:spcAft>
              <a:buClr>
                <a:schemeClr val="dk1"/>
              </a:buClr>
              <a:buSzPts val="1800"/>
              <a:buChar char="•"/>
              <a:defRPr/>
            </a:lvl8pPr>
            <a:lvl9pPr marL="4114800" lvl="8" indent="-342900" algn="l">
              <a:lnSpc>
                <a:spcPct val="90000"/>
              </a:lnSpc>
              <a:spcBef>
                <a:spcPts val="1828"/>
              </a:spcBef>
              <a:spcAft>
                <a:spcPts val="0"/>
              </a:spcAft>
              <a:buClr>
                <a:schemeClr val="dk1"/>
              </a:buClr>
              <a:buSzPts val="1800"/>
              <a:buChar char="•"/>
              <a:defRPr/>
            </a:lvl9pPr>
          </a:lstStyle>
          <a:p>
            <a:endParaRPr/>
          </a:p>
        </p:txBody>
      </p:sp>
      <p:sp>
        <p:nvSpPr>
          <p:cNvPr id="89" name="Google Shape;89;p29"/>
          <p:cNvSpPr/>
          <p:nvPr/>
        </p:nvSpPr>
        <p:spPr>
          <a:xfrm rot="-5400000">
            <a:off x="5148884" y="1277391"/>
            <a:ext cx="1440000" cy="360000"/>
          </a:xfrm>
          <a:custGeom>
            <a:avLst/>
            <a:gdLst/>
            <a:ahLst/>
            <a:cxnLst/>
            <a:rect l="l" t="t" r="r" b="b"/>
            <a:pathLst>
              <a:path w="1620513" h="304760" extrusionOk="0">
                <a:moveTo>
                  <a:pt x="0" y="-1"/>
                </a:moveTo>
                <a:lnTo>
                  <a:pt x="1620514" y="-1"/>
                </a:lnTo>
                <a:lnTo>
                  <a:pt x="1620514" y="304760"/>
                </a:lnTo>
                <a:lnTo>
                  <a:pt x="0" y="304760"/>
                </a:lnTo>
                <a:close/>
              </a:path>
            </a:pathLst>
          </a:custGeom>
          <a:solidFill>
            <a:srgbClr val="7C94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69"/>
              <a:buFont typeface="Arial"/>
              <a:buNone/>
            </a:pPr>
            <a:endParaRPr sz="2069" b="0" i="0" u="none" strike="noStrike" cap="none">
              <a:solidFill>
                <a:schemeClr val="dk1"/>
              </a:solidFill>
              <a:latin typeface="Century Schoolbook"/>
              <a:ea typeface="Century Schoolbook"/>
              <a:cs typeface="Century Schoolbook"/>
              <a:sym typeface="Century Schoolbook"/>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hoto Slide 5">
  <p:cSld name="Photo Slide 5">
    <p:spTree>
      <p:nvGrpSpPr>
        <p:cNvPr id="1" name="Shape 97"/>
        <p:cNvGrpSpPr/>
        <p:nvPr/>
      </p:nvGrpSpPr>
      <p:grpSpPr>
        <a:xfrm>
          <a:off x="0" y="0"/>
          <a:ext cx="0" cy="0"/>
          <a:chOff x="0" y="0"/>
          <a:chExt cx="0" cy="0"/>
        </a:xfrm>
      </p:grpSpPr>
      <p:sp>
        <p:nvSpPr>
          <p:cNvPr id="98" name="Google Shape;98;p31"/>
          <p:cNvSpPr>
            <a:spLocks noGrp="1"/>
          </p:cNvSpPr>
          <p:nvPr>
            <p:ph type="pic" idx="2"/>
          </p:nvPr>
        </p:nvSpPr>
        <p:spPr>
          <a:xfrm>
            <a:off x="0" y="0"/>
            <a:ext cx="12192000" cy="6858000"/>
          </a:xfrm>
          <a:prstGeom prst="rect">
            <a:avLst/>
          </a:prstGeom>
          <a:solidFill>
            <a:srgbClr val="D8D8D8"/>
          </a:solidFill>
          <a:ln>
            <a:noFill/>
          </a:ln>
        </p:spPr>
      </p:sp>
      <p:sp>
        <p:nvSpPr>
          <p:cNvPr id="99" name="Google Shape;99;p31"/>
          <p:cNvSpPr txBox="1">
            <a:spLocks noGrp="1"/>
          </p:cNvSpPr>
          <p:nvPr>
            <p:ph type="body" idx="1"/>
          </p:nvPr>
        </p:nvSpPr>
        <p:spPr>
          <a:xfrm>
            <a:off x="605260" y="401014"/>
            <a:ext cx="10644249" cy="479206"/>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3657"/>
              </a:spcBef>
              <a:spcAft>
                <a:spcPts val="0"/>
              </a:spcAft>
              <a:buClr>
                <a:schemeClr val="lt1"/>
              </a:buClr>
              <a:buSzPts val="3600"/>
              <a:buNone/>
              <a:defRPr sz="3600" b="1" i="0">
                <a:solidFill>
                  <a:schemeClr val="lt1"/>
                </a:solidFill>
                <a:latin typeface="Calibri"/>
                <a:ea typeface="Calibri"/>
                <a:cs typeface="Calibri"/>
                <a:sym typeface="Calibri"/>
              </a:defRPr>
            </a:lvl1pPr>
            <a:lvl2pPr marL="914400" lvl="1"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2pPr>
            <a:lvl3pPr marL="1371600" lvl="2"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3pPr>
            <a:lvl4pPr marL="1828800" lvl="3"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4pPr>
            <a:lvl5pPr marL="2286000" lvl="4"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5pPr>
            <a:lvl6pPr marL="2743200" lvl="5" indent="-342900" algn="l">
              <a:lnSpc>
                <a:spcPct val="90000"/>
              </a:lnSpc>
              <a:spcBef>
                <a:spcPts val="1828"/>
              </a:spcBef>
              <a:spcAft>
                <a:spcPts val="0"/>
              </a:spcAft>
              <a:buClr>
                <a:schemeClr val="dk1"/>
              </a:buClr>
              <a:buSzPts val="1800"/>
              <a:buChar char="•"/>
              <a:defRPr/>
            </a:lvl6pPr>
            <a:lvl7pPr marL="3200400" lvl="6" indent="-342900" algn="l">
              <a:lnSpc>
                <a:spcPct val="90000"/>
              </a:lnSpc>
              <a:spcBef>
                <a:spcPts val="1828"/>
              </a:spcBef>
              <a:spcAft>
                <a:spcPts val="0"/>
              </a:spcAft>
              <a:buClr>
                <a:schemeClr val="dk1"/>
              </a:buClr>
              <a:buSzPts val="1800"/>
              <a:buChar char="•"/>
              <a:defRPr/>
            </a:lvl7pPr>
            <a:lvl8pPr marL="3657600" lvl="7" indent="-342900" algn="l">
              <a:lnSpc>
                <a:spcPct val="90000"/>
              </a:lnSpc>
              <a:spcBef>
                <a:spcPts val="1828"/>
              </a:spcBef>
              <a:spcAft>
                <a:spcPts val="0"/>
              </a:spcAft>
              <a:buClr>
                <a:schemeClr val="dk1"/>
              </a:buClr>
              <a:buSzPts val="1800"/>
              <a:buChar char="•"/>
              <a:defRPr/>
            </a:lvl8pPr>
            <a:lvl9pPr marL="4114800" lvl="8" indent="-342900" algn="l">
              <a:lnSpc>
                <a:spcPct val="90000"/>
              </a:lnSpc>
              <a:spcBef>
                <a:spcPts val="1828"/>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hoto Slide 6">
  <p:cSld name="Photo Slide 6">
    <p:spTree>
      <p:nvGrpSpPr>
        <p:cNvPr id="1" name="Shape 100"/>
        <p:cNvGrpSpPr/>
        <p:nvPr/>
      </p:nvGrpSpPr>
      <p:grpSpPr>
        <a:xfrm>
          <a:off x="0" y="0"/>
          <a:ext cx="0" cy="0"/>
          <a:chOff x="0" y="0"/>
          <a:chExt cx="0" cy="0"/>
        </a:xfrm>
      </p:grpSpPr>
      <p:sp>
        <p:nvSpPr>
          <p:cNvPr id="101" name="Google Shape;101;p32"/>
          <p:cNvSpPr/>
          <p:nvPr/>
        </p:nvSpPr>
        <p:spPr>
          <a:xfrm>
            <a:off x="0" y="224003"/>
            <a:ext cx="12192000" cy="4142935"/>
          </a:xfrm>
          <a:prstGeom prst="rect">
            <a:avLst/>
          </a:prstGeom>
          <a:solidFill>
            <a:srgbClr val="406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69"/>
              <a:buFont typeface="Arial"/>
              <a:buNone/>
            </a:pPr>
            <a:endParaRPr sz="2069" b="0" i="0" u="none" strike="noStrike" cap="none">
              <a:solidFill>
                <a:schemeClr val="lt1"/>
              </a:solidFill>
              <a:latin typeface="Montserrat"/>
              <a:ea typeface="Montserrat"/>
              <a:cs typeface="Montserrat"/>
              <a:sym typeface="Montserrat"/>
            </a:endParaRPr>
          </a:p>
        </p:txBody>
      </p:sp>
      <p:sp>
        <p:nvSpPr>
          <p:cNvPr id="102" name="Google Shape;102;p32"/>
          <p:cNvSpPr txBox="1">
            <a:spLocks noGrp="1"/>
          </p:cNvSpPr>
          <p:nvPr>
            <p:ph type="body" idx="1"/>
          </p:nvPr>
        </p:nvSpPr>
        <p:spPr>
          <a:xfrm>
            <a:off x="946246" y="5087695"/>
            <a:ext cx="4403214" cy="134683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3657"/>
              </a:spcBef>
              <a:spcAft>
                <a:spcPts val="0"/>
              </a:spcAft>
              <a:buClr>
                <a:srgbClr val="305C6F"/>
              </a:buClr>
              <a:buSzPts val="3600"/>
              <a:buNone/>
              <a:defRPr sz="3600" b="1" i="0">
                <a:solidFill>
                  <a:srgbClr val="305C6F"/>
                </a:solidFill>
                <a:latin typeface="Calibri"/>
                <a:ea typeface="Calibri"/>
                <a:cs typeface="Calibri"/>
                <a:sym typeface="Calibri"/>
              </a:defRPr>
            </a:lvl1pPr>
            <a:lvl2pPr marL="914400" lvl="1"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2pPr>
            <a:lvl3pPr marL="1371600" lvl="2"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3pPr>
            <a:lvl4pPr marL="1828800" lvl="3"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4pPr>
            <a:lvl5pPr marL="2286000" lvl="4"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5pPr>
            <a:lvl6pPr marL="2743200" lvl="5" indent="-342900" algn="l">
              <a:lnSpc>
                <a:spcPct val="90000"/>
              </a:lnSpc>
              <a:spcBef>
                <a:spcPts val="1828"/>
              </a:spcBef>
              <a:spcAft>
                <a:spcPts val="0"/>
              </a:spcAft>
              <a:buClr>
                <a:schemeClr val="dk1"/>
              </a:buClr>
              <a:buSzPts val="1800"/>
              <a:buChar char="•"/>
              <a:defRPr/>
            </a:lvl6pPr>
            <a:lvl7pPr marL="3200400" lvl="6" indent="-342900" algn="l">
              <a:lnSpc>
                <a:spcPct val="90000"/>
              </a:lnSpc>
              <a:spcBef>
                <a:spcPts val="1828"/>
              </a:spcBef>
              <a:spcAft>
                <a:spcPts val="0"/>
              </a:spcAft>
              <a:buClr>
                <a:schemeClr val="dk1"/>
              </a:buClr>
              <a:buSzPts val="1800"/>
              <a:buChar char="•"/>
              <a:defRPr/>
            </a:lvl7pPr>
            <a:lvl8pPr marL="3657600" lvl="7" indent="-342900" algn="l">
              <a:lnSpc>
                <a:spcPct val="90000"/>
              </a:lnSpc>
              <a:spcBef>
                <a:spcPts val="1828"/>
              </a:spcBef>
              <a:spcAft>
                <a:spcPts val="0"/>
              </a:spcAft>
              <a:buClr>
                <a:schemeClr val="dk1"/>
              </a:buClr>
              <a:buSzPts val="1800"/>
              <a:buChar char="•"/>
              <a:defRPr/>
            </a:lvl8pPr>
            <a:lvl9pPr marL="4114800" lvl="8" indent="-342900" algn="l">
              <a:lnSpc>
                <a:spcPct val="90000"/>
              </a:lnSpc>
              <a:spcBef>
                <a:spcPts val="1828"/>
              </a:spcBef>
              <a:spcAft>
                <a:spcPts val="0"/>
              </a:spcAft>
              <a:buClr>
                <a:schemeClr val="dk1"/>
              </a:buClr>
              <a:buSzPts val="1800"/>
              <a:buChar char="•"/>
              <a:defRPr/>
            </a:lvl9pPr>
          </a:lstStyle>
          <a:p>
            <a:endParaRPr/>
          </a:p>
        </p:txBody>
      </p:sp>
      <p:sp>
        <p:nvSpPr>
          <p:cNvPr id="103" name="Google Shape;103;p32"/>
          <p:cNvSpPr txBox="1">
            <a:spLocks noGrp="1"/>
          </p:cNvSpPr>
          <p:nvPr>
            <p:ph type="body" idx="2"/>
          </p:nvPr>
        </p:nvSpPr>
        <p:spPr>
          <a:xfrm>
            <a:off x="5779610" y="5087694"/>
            <a:ext cx="5726769" cy="1346831"/>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dk1"/>
              </a:buClr>
              <a:buSzPts val="2400"/>
              <a:buNone/>
              <a:defRPr sz="2400" b="0" i="0">
                <a:solidFill>
                  <a:schemeClr val="dk1"/>
                </a:solidFill>
                <a:latin typeface="Calibri"/>
                <a:ea typeface="Calibri"/>
                <a:cs typeface="Calibri"/>
                <a:sym typeface="Calibri"/>
              </a:defRPr>
            </a:lvl1pPr>
            <a:lvl2pPr marL="914400" lvl="1"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2pPr>
            <a:lvl3pPr marL="1371600" lvl="2"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3pPr>
            <a:lvl4pPr marL="1828800" lvl="3"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4pPr>
            <a:lvl5pPr marL="2286000" lvl="4"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5pPr>
            <a:lvl6pPr marL="2743200" lvl="5" indent="-342900" algn="l">
              <a:lnSpc>
                <a:spcPct val="90000"/>
              </a:lnSpc>
              <a:spcBef>
                <a:spcPts val="1828"/>
              </a:spcBef>
              <a:spcAft>
                <a:spcPts val="0"/>
              </a:spcAft>
              <a:buClr>
                <a:schemeClr val="dk1"/>
              </a:buClr>
              <a:buSzPts val="1800"/>
              <a:buChar char="•"/>
              <a:defRPr/>
            </a:lvl6pPr>
            <a:lvl7pPr marL="3200400" lvl="6" indent="-342900" algn="l">
              <a:lnSpc>
                <a:spcPct val="90000"/>
              </a:lnSpc>
              <a:spcBef>
                <a:spcPts val="1828"/>
              </a:spcBef>
              <a:spcAft>
                <a:spcPts val="0"/>
              </a:spcAft>
              <a:buClr>
                <a:schemeClr val="dk1"/>
              </a:buClr>
              <a:buSzPts val="1800"/>
              <a:buChar char="•"/>
              <a:defRPr/>
            </a:lvl7pPr>
            <a:lvl8pPr marL="3657600" lvl="7" indent="-342900" algn="l">
              <a:lnSpc>
                <a:spcPct val="90000"/>
              </a:lnSpc>
              <a:spcBef>
                <a:spcPts val="1828"/>
              </a:spcBef>
              <a:spcAft>
                <a:spcPts val="0"/>
              </a:spcAft>
              <a:buClr>
                <a:schemeClr val="dk1"/>
              </a:buClr>
              <a:buSzPts val="1800"/>
              <a:buChar char="•"/>
              <a:defRPr/>
            </a:lvl8pPr>
            <a:lvl9pPr marL="4114800" lvl="8" indent="-342900" algn="l">
              <a:lnSpc>
                <a:spcPct val="90000"/>
              </a:lnSpc>
              <a:spcBef>
                <a:spcPts val="1828"/>
              </a:spcBef>
              <a:spcAft>
                <a:spcPts val="0"/>
              </a:spcAft>
              <a:buClr>
                <a:schemeClr val="dk1"/>
              </a:buClr>
              <a:buSzPts val="1800"/>
              <a:buChar char="•"/>
              <a:defRPr/>
            </a:lvl9pPr>
          </a:lstStyle>
          <a:p>
            <a:endParaRPr/>
          </a:p>
        </p:txBody>
      </p:sp>
      <p:sp>
        <p:nvSpPr>
          <p:cNvPr id="104" name="Google Shape;104;p32"/>
          <p:cNvSpPr>
            <a:spLocks noGrp="1"/>
          </p:cNvSpPr>
          <p:nvPr>
            <p:ph type="pic" idx="3"/>
          </p:nvPr>
        </p:nvSpPr>
        <p:spPr>
          <a:xfrm>
            <a:off x="5302086" y="553828"/>
            <a:ext cx="6130153" cy="1964833"/>
          </a:xfrm>
          <a:prstGeom prst="rect">
            <a:avLst/>
          </a:prstGeom>
          <a:solidFill>
            <a:srgbClr val="D8D8D8"/>
          </a:solidFill>
          <a:ln>
            <a:noFill/>
          </a:ln>
        </p:spPr>
      </p:sp>
      <p:sp>
        <p:nvSpPr>
          <p:cNvPr id="105" name="Google Shape;105;p32"/>
          <p:cNvSpPr>
            <a:spLocks noGrp="1"/>
          </p:cNvSpPr>
          <p:nvPr>
            <p:ph type="pic" idx="4"/>
          </p:nvPr>
        </p:nvSpPr>
        <p:spPr>
          <a:xfrm>
            <a:off x="730112" y="553828"/>
            <a:ext cx="4277880" cy="1947679"/>
          </a:xfrm>
          <a:prstGeom prst="rect">
            <a:avLst/>
          </a:prstGeom>
          <a:solidFill>
            <a:srgbClr val="D8D8D8"/>
          </a:solidFill>
          <a:ln>
            <a:noFill/>
          </a:ln>
        </p:spPr>
      </p:sp>
      <p:sp>
        <p:nvSpPr>
          <p:cNvPr id="106" name="Google Shape;106;p32"/>
          <p:cNvSpPr>
            <a:spLocks noGrp="1"/>
          </p:cNvSpPr>
          <p:nvPr>
            <p:ph type="pic" idx="5"/>
          </p:nvPr>
        </p:nvSpPr>
        <p:spPr>
          <a:xfrm>
            <a:off x="730112" y="2749084"/>
            <a:ext cx="6130153" cy="1964833"/>
          </a:xfrm>
          <a:prstGeom prst="rect">
            <a:avLst/>
          </a:prstGeom>
          <a:solidFill>
            <a:srgbClr val="D8D8D8"/>
          </a:solidFill>
          <a:ln>
            <a:noFill/>
          </a:ln>
        </p:spPr>
      </p:sp>
      <p:sp>
        <p:nvSpPr>
          <p:cNvPr id="107" name="Google Shape;107;p32"/>
          <p:cNvSpPr>
            <a:spLocks noGrp="1"/>
          </p:cNvSpPr>
          <p:nvPr>
            <p:ph type="pic" idx="6"/>
          </p:nvPr>
        </p:nvSpPr>
        <p:spPr>
          <a:xfrm>
            <a:off x="7154359" y="2749084"/>
            <a:ext cx="4277880" cy="1947679"/>
          </a:xfrm>
          <a:prstGeom prst="rect">
            <a:avLst/>
          </a:prstGeom>
          <a:solidFill>
            <a:srgbClr val="D8D8D8"/>
          </a:solidFill>
          <a:ln>
            <a:noFill/>
          </a:ln>
        </p:spPr>
      </p:sp>
      <p:sp>
        <p:nvSpPr>
          <p:cNvPr id="108" name="Google Shape;108;p32"/>
          <p:cNvSpPr/>
          <p:nvPr/>
        </p:nvSpPr>
        <p:spPr>
          <a:xfrm rot="-5400000">
            <a:off x="10754910" y="1325787"/>
            <a:ext cx="1440000" cy="360000"/>
          </a:xfrm>
          <a:custGeom>
            <a:avLst/>
            <a:gdLst/>
            <a:ahLst/>
            <a:cxnLst/>
            <a:rect l="l" t="t" r="r" b="b"/>
            <a:pathLst>
              <a:path w="1620513" h="304760" extrusionOk="0">
                <a:moveTo>
                  <a:pt x="0" y="-1"/>
                </a:moveTo>
                <a:lnTo>
                  <a:pt x="1620514" y="-1"/>
                </a:lnTo>
                <a:lnTo>
                  <a:pt x="1620514" y="304760"/>
                </a:lnTo>
                <a:lnTo>
                  <a:pt x="0" y="304760"/>
                </a:lnTo>
                <a:close/>
              </a:path>
            </a:pathLst>
          </a:custGeom>
          <a:solidFill>
            <a:srgbClr val="7C94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69"/>
              <a:buFont typeface="Arial"/>
              <a:buNone/>
            </a:pPr>
            <a:endParaRPr sz="2069" b="0" i="0" u="none" strike="noStrike" cap="none">
              <a:solidFill>
                <a:schemeClr val="dk1"/>
              </a:solidFill>
              <a:latin typeface="Century Schoolbook"/>
              <a:ea typeface="Century Schoolbook"/>
              <a:cs typeface="Century Schoolbook"/>
              <a:sym typeface="Century Schoolbook"/>
            </a:endParaRPr>
          </a:p>
        </p:txBody>
      </p:sp>
    </p:spTree>
  </p:cSld>
  <p:clrMapOvr>
    <a:masterClrMapping/>
  </p:clrMapOvr>
  <p:extLst>
    <p:ext uri="{DCECCB84-F9BA-43D5-87BE-67443E8EF086}">
      <p15:sldGuideLst xmlns:p15="http://schemas.microsoft.com/office/powerpoint/2012/main">
        <p15:guide id="1" orient="horz" pos="412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0"/>
          <p:cNvSpPr txBox="1">
            <a:spLocks noGrp="1"/>
          </p:cNvSpPr>
          <p:nvPr>
            <p:ph type="title"/>
          </p:nvPr>
        </p:nvSpPr>
        <p:spPr>
          <a:xfrm>
            <a:off x="838202" y="365128"/>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11E3B"/>
              </a:buClr>
              <a:buSzPts val="3870"/>
              <a:buFont typeface="Calibri"/>
              <a:buNone/>
              <a:defRPr sz="3870" b="0" i="0" u="none" strike="noStrike" cap="none">
                <a:solidFill>
                  <a:srgbClr val="011E3B"/>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0"/>
          <p:cNvSpPr txBox="1">
            <a:spLocks noGrp="1"/>
          </p:cNvSpPr>
          <p:nvPr>
            <p:ph type="body" idx="1"/>
          </p:nvPr>
        </p:nvSpPr>
        <p:spPr>
          <a:xfrm>
            <a:off x="838202"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74344" algn="l" rtl="0">
              <a:lnSpc>
                <a:spcPct val="100000"/>
              </a:lnSpc>
              <a:spcBef>
                <a:spcPts val="3657"/>
              </a:spcBef>
              <a:spcAft>
                <a:spcPts val="0"/>
              </a:spcAft>
              <a:buClr>
                <a:srgbClr val="011E3B"/>
              </a:buClr>
              <a:buSzPts val="3870"/>
              <a:buFont typeface="Arial"/>
              <a:buChar char="•"/>
              <a:defRPr sz="3870" b="0" i="0" u="none" strike="noStrike" cap="none">
                <a:solidFill>
                  <a:srgbClr val="011E3B"/>
                </a:solidFill>
                <a:latin typeface="Calibri"/>
                <a:ea typeface="Calibri"/>
                <a:cs typeface="Calibri"/>
                <a:sym typeface="Calibri"/>
              </a:defRPr>
            </a:lvl1pPr>
            <a:lvl2pPr marL="914400" marR="0" lvl="1" indent="-474344" algn="l" rtl="0">
              <a:lnSpc>
                <a:spcPct val="100000"/>
              </a:lnSpc>
              <a:spcBef>
                <a:spcPts val="1828"/>
              </a:spcBef>
              <a:spcAft>
                <a:spcPts val="0"/>
              </a:spcAft>
              <a:buClr>
                <a:srgbClr val="011E3B"/>
              </a:buClr>
              <a:buSzPts val="3870"/>
              <a:buFont typeface="Arial"/>
              <a:buChar char="•"/>
              <a:defRPr sz="3870" b="0" i="0" u="none" strike="noStrike" cap="none">
                <a:solidFill>
                  <a:srgbClr val="011E3B"/>
                </a:solidFill>
                <a:latin typeface="Calibri"/>
                <a:ea typeface="Calibri"/>
                <a:cs typeface="Calibri"/>
                <a:sym typeface="Calibri"/>
              </a:defRPr>
            </a:lvl2pPr>
            <a:lvl3pPr marL="1371600" marR="0" lvl="2" indent="-474344" algn="l" rtl="0">
              <a:lnSpc>
                <a:spcPct val="100000"/>
              </a:lnSpc>
              <a:spcBef>
                <a:spcPts val="1828"/>
              </a:spcBef>
              <a:spcAft>
                <a:spcPts val="0"/>
              </a:spcAft>
              <a:buClr>
                <a:srgbClr val="011E3B"/>
              </a:buClr>
              <a:buSzPts val="3870"/>
              <a:buFont typeface="Arial"/>
              <a:buChar char="•"/>
              <a:defRPr sz="3870" b="0" i="0" u="none" strike="noStrike" cap="none">
                <a:solidFill>
                  <a:srgbClr val="011E3B"/>
                </a:solidFill>
                <a:latin typeface="Calibri"/>
                <a:ea typeface="Calibri"/>
                <a:cs typeface="Calibri"/>
                <a:sym typeface="Calibri"/>
              </a:defRPr>
            </a:lvl3pPr>
            <a:lvl4pPr marL="1828800" marR="0" lvl="3" indent="-474344" algn="l" rtl="0">
              <a:lnSpc>
                <a:spcPct val="100000"/>
              </a:lnSpc>
              <a:spcBef>
                <a:spcPts val="1828"/>
              </a:spcBef>
              <a:spcAft>
                <a:spcPts val="0"/>
              </a:spcAft>
              <a:buClr>
                <a:srgbClr val="011E3B"/>
              </a:buClr>
              <a:buSzPts val="3870"/>
              <a:buFont typeface="Arial"/>
              <a:buChar char="•"/>
              <a:defRPr sz="3870" b="0" i="0" u="none" strike="noStrike" cap="none">
                <a:solidFill>
                  <a:srgbClr val="011E3B"/>
                </a:solidFill>
                <a:latin typeface="Calibri"/>
                <a:ea typeface="Calibri"/>
                <a:cs typeface="Calibri"/>
                <a:sym typeface="Calibri"/>
              </a:defRPr>
            </a:lvl4pPr>
            <a:lvl5pPr marL="2286000" marR="0" lvl="4" indent="-474345" algn="l" rtl="0">
              <a:lnSpc>
                <a:spcPct val="100000"/>
              </a:lnSpc>
              <a:spcBef>
                <a:spcPts val="1828"/>
              </a:spcBef>
              <a:spcAft>
                <a:spcPts val="0"/>
              </a:spcAft>
              <a:buClr>
                <a:srgbClr val="011E3B"/>
              </a:buClr>
              <a:buSzPts val="3870"/>
              <a:buFont typeface="Arial"/>
              <a:buChar char="•"/>
              <a:defRPr sz="3870" b="0" i="0" u="none" strike="noStrike" cap="none">
                <a:solidFill>
                  <a:srgbClr val="011E3B"/>
                </a:solidFill>
                <a:latin typeface="Calibri"/>
                <a:ea typeface="Calibri"/>
                <a:cs typeface="Calibri"/>
                <a:sym typeface="Calibri"/>
              </a:defRPr>
            </a:lvl5pPr>
            <a:lvl6pPr marL="2743200" marR="0" lvl="5"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6pPr>
            <a:lvl7pPr marL="3200400" marR="0" lvl="6"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7pPr>
            <a:lvl8pPr marL="3657600" marR="0" lvl="7"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8pPr>
            <a:lvl9pPr marL="4114800" marR="0" lvl="8"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12" name="Google Shape;12;p20"/>
          <p:cNvSpPr/>
          <p:nvPr/>
        </p:nvSpPr>
        <p:spPr>
          <a:xfrm>
            <a:off x="10741512" y="6455249"/>
            <a:ext cx="1401859"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Calibri"/>
                <a:ea typeface="Calibri"/>
                <a:cs typeface="Calibri"/>
                <a:sym typeface="Calibri"/>
              </a:rPr>
              <a:t>dark sky eco tourism</a:t>
            </a:r>
            <a:endParaRPr sz="1400" b="0" i="0" u="none" strike="noStrike" cap="none">
              <a:solidFill>
                <a:srgbClr val="000000"/>
              </a:solidFill>
              <a:latin typeface="Arial"/>
              <a:ea typeface="Arial"/>
              <a:cs typeface="Arial"/>
              <a:sym typeface="Arial"/>
            </a:endParaRPr>
          </a:p>
        </p:txBody>
      </p:sp>
      <p:cxnSp>
        <p:nvCxnSpPr>
          <p:cNvPr id="13" name="Google Shape;13;p20"/>
          <p:cNvCxnSpPr/>
          <p:nvPr/>
        </p:nvCxnSpPr>
        <p:spPr>
          <a:xfrm rot="10800000">
            <a:off x="11969230" y="6419863"/>
            <a:ext cx="0" cy="281607"/>
          </a:xfrm>
          <a:prstGeom prst="straightConnector1">
            <a:avLst/>
          </a:prstGeom>
          <a:noFill/>
          <a:ln w="9525" cap="flat" cmpd="sng">
            <a:solidFill>
              <a:srgbClr val="1A6534"/>
            </a:solidFill>
            <a:prstDash val="solid"/>
            <a:miter lim="400000"/>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7" r:id="rId7"/>
    <p:sldLayoutId id="2147483659" r:id="rId8"/>
    <p:sldLayoutId id="2147483660" r:id="rId9"/>
    <p:sldLayoutId id="2147483661"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creativecommons.org/licenses/by-sa/4.0/?ref=chooser-v1" TargetMode="External"/><Relationship Id="rId5" Type="http://schemas.openxmlformats.org/officeDocument/2006/relationships/hyperlink" Target="http://www.darkskytourism.eu/"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hyperlink" Target="https://darkskytourism.eu/dark-sky-ecotourism-guide/" TargetMode="Externa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ecotourism.org/what-is-ecotourism/" TargetMode="Externa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darkskytourism.eu/self-assessment-and-toolkit/" TargetMode="Externa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3.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3.png"/><Relationship Id="rId5" Type="http://schemas.openxmlformats.org/officeDocument/2006/relationships/hyperlink" Target="http://www.darkskytourism.eu/" TargetMode="External"/><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
          <p:cNvSpPr txBox="1">
            <a:spLocks noGrp="1"/>
          </p:cNvSpPr>
          <p:nvPr>
            <p:ph type="body" idx="1"/>
          </p:nvPr>
        </p:nvSpPr>
        <p:spPr>
          <a:xfrm>
            <a:off x="6423856" y="1955155"/>
            <a:ext cx="4979410" cy="1008397"/>
          </a:xfrm>
          <a:prstGeom prst="rect">
            <a:avLst/>
          </a:prstGeom>
          <a:noFill/>
          <a:ln>
            <a:noFill/>
          </a:ln>
        </p:spPr>
        <p:txBody>
          <a:bodyPr spcFirstLastPara="1" wrap="square" lIns="91425" tIns="45700" rIns="91425" bIns="45700" anchor="t" anchorCtr="0">
            <a:noAutofit/>
          </a:bodyPr>
          <a:lstStyle/>
          <a:p>
            <a:pPr marL="0" lvl="0" indent="0" algn="l" rtl="0">
              <a:lnSpc>
                <a:spcPct val="98850"/>
              </a:lnSpc>
              <a:spcBef>
                <a:spcPts val="0"/>
              </a:spcBef>
              <a:spcAft>
                <a:spcPts val="0"/>
              </a:spcAft>
              <a:buClr>
                <a:srgbClr val="305C6F"/>
              </a:buClr>
              <a:buSzPts val="4000"/>
              <a:buNone/>
            </a:pPr>
            <a:r>
              <a:rPr lang="en-US" dirty="0"/>
              <a:t>MODULE 1</a:t>
            </a:r>
            <a:endParaRPr dirty="0"/>
          </a:p>
        </p:txBody>
      </p:sp>
      <p:sp>
        <p:nvSpPr>
          <p:cNvPr id="129" name="Google Shape;129;p1"/>
          <p:cNvSpPr txBox="1">
            <a:spLocks noGrp="1"/>
          </p:cNvSpPr>
          <p:nvPr>
            <p:ph type="sldNum" idx="12"/>
          </p:nvPr>
        </p:nvSpPr>
        <p:spPr>
          <a:xfrm>
            <a:off x="11615738" y="11444288"/>
            <a:ext cx="576262" cy="4302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83"/>
              <a:buFont typeface="Arial"/>
              <a:buNone/>
            </a:pPr>
            <a:fld id="{00000000-1234-1234-1234-123412341234}" type="slidenum">
              <a:rPr lang="en-US" sz="1283" b="0" i="0" u="none" strike="noStrike" cap="none">
                <a:solidFill>
                  <a:schemeClr val="dk1"/>
                </a:solidFill>
                <a:latin typeface="Century Schoolbook"/>
                <a:ea typeface="Century Schoolbook"/>
                <a:cs typeface="Century Schoolbook"/>
                <a:sym typeface="Century Schoolbook"/>
              </a:rPr>
              <a:t>1</a:t>
            </a:fld>
            <a:endParaRPr sz="1283" b="0" i="0" u="none" strike="noStrike" cap="none">
              <a:solidFill>
                <a:schemeClr val="dk1"/>
              </a:solidFill>
              <a:latin typeface="Century Schoolbook"/>
              <a:ea typeface="Century Schoolbook"/>
              <a:cs typeface="Century Schoolbook"/>
              <a:sym typeface="Century Schoolbook"/>
            </a:endParaRPr>
          </a:p>
        </p:txBody>
      </p:sp>
      <p:pic>
        <p:nvPicPr>
          <p:cNvPr id="130" name="Google Shape;130;p1"/>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l="-66"/>
          <a:stretch/>
        </p:blipFill>
        <p:spPr>
          <a:xfrm>
            <a:off x="0" y="415899"/>
            <a:ext cx="5621079" cy="4878645"/>
          </a:xfrm>
          <a:prstGeom prst="rect">
            <a:avLst/>
          </a:prstGeom>
          <a:solidFill>
            <a:srgbClr val="D8D8D8"/>
          </a:solidFill>
          <a:ln>
            <a:noFill/>
          </a:ln>
        </p:spPr>
      </p:pic>
      <p:grpSp>
        <p:nvGrpSpPr>
          <p:cNvPr id="131" name="Google Shape;131;p1"/>
          <p:cNvGrpSpPr/>
          <p:nvPr/>
        </p:nvGrpSpPr>
        <p:grpSpPr>
          <a:xfrm>
            <a:off x="486050" y="415899"/>
            <a:ext cx="3814872" cy="2178882"/>
            <a:chOff x="2250433" y="971556"/>
            <a:chExt cx="7691134" cy="4392826"/>
          </a:xfrm>
        </p:grpSpPr>
        <p:grpSp>
          <p:nvGrpSpPr>
            <p:cNvPr id="132" name="Google Shape;132;p1"/>
            <p:cNvGrpSpPr/>
            <p:nvPr/>
          </p:nvGrpSpPr>
          <p:grpSpPr>
            <a:xfrm>
              <a:off x="6073375" y="3690031"/>
              <a:ext cx="3868192" cy="1506093"/>
              <a:chOff x="6125134" y="3672778"/>
              <a:chExt cx="3868192" cy="1506093"/>
            </a:xfrm>
          </p:grpSpPr>
          <p:grpSp>
            <p:nvGrpSpPr>
              <p:cNvPr id="133" name="Google Shape;133;p1"/>
              <p:cNvGrpSpPr/>
              <p:nvPr/>
            </p:nvGrpSpPr>
            <p:grpSpPr>
              <a:xfrm>
                <a:off x="7077625" y="3672778"/>
                <a:ext cx="2915701" cy="865379"/>
                <a:chOff x="7077625" y="3672778"/>
                <a:chExt cx="2915701" cy="865379"/>
              </a:xfrm>
            </p:grpSpPr>
            <p:sp>
              <p:nvSpPr>
                <p:cNvPr id="134" name="Google Shape;134;p1"/>
                <p:cNvSpPr/>
                <p:nvPr/>
              </p:nvSpPr>
              <p:spPr>
                <a:xfrm>
                  <a:off x="7077625" y="3672778"/>
                  <a:ext cx="328588" cy="711441"/>
                </a:xfrm>
                <a:custGeom>
                  <a:avLst/>
                  <a:gdLst/>
                  <a:ahLst/>
                  <a:cxnLst/>
                  <a:rect l="l" t="t" r="r" b="b"/>
                  <a:pathLst>
                    <a:path w="328588" h="711441" extrusionOk="0">
                      <a:moveTo>
                        <a:pt x="328589" y="0"/>
                      </a:moveTo>
                      <a:lnTo>
                        <a:pt x="328589" y="698960"/>
                      </a:lnTo>
                      <a:lnTo>
                        <a:pt x="212127" y="698960"/>
                      </a:lnTo>
                      <a:lnTo>
                        <a:pt x="212127" y="678158"/>
                      </a:lnTo>
                      <a:cubicBezTo>
                        <a:pt x="191330" y="698960"/>
                        <a:pt x="162215" y="711442"/>
                        <a:pt x="124780" y="711442"/>
                      </a:cubicBezTo>
                      <a:cubicBezTo>
                        <a:pt x="62390" y="711442"/>
                        <a:pt x="0" y="678158"/>
                        <a:pt x="0" y="549183"/>
                      </a:cubicBezTo>
                      <a:lnTo>
                        <a:pt x="0" y="336999"/>
                      </a:lnTo>
                      <a:cubicBezTo>
                        <a:pt x="0" y="203864"/>
                        <a:pt x="62390" y="174740"/>
                        <a:pt x="124780" y="174740"/>
                      </a:cubicBezTo>
                      <a:cubicBezTo>
                        <a:pt x="162215" y="174740"/>
                        <a:pt x="191330" y="187222"/>
                        <a:pt x="212127" y="208024"/>
                      </a:cubicBezTo>
                      <a:lnTo>
                        <a:pt x="212127" y="0"/>
                      </a:lnTo>
                      <a:lnTo>
                        <a:pt x="328589" y="0"/>
                      </a:lnTo>
                      <a:close/>
                      <a:moveTo>
                        <a:pt x="212127" y="545023"/>
                      </a:moveTo>
                      <a:lnTo>
                        <a:pt x="212127" y="336999"/>
                      </a:lnTo>
                      <a:cubicBezTo>
                        <a:pt x="212127" y="307876"/>
                        <a:pt x="195490" y="291234"/>
                        <a:pt x="166374" y="291234"/>
                      </a:cubicBezTo>
                      <a:cubicBezTo>
                        <a:pt x="137259" y="291234"/>
                        <a:pt x="120621" y="307876"/>
                        <a:pt x="120621" y="336999"/>
                      </a:cubicBezTo>
                      <a:lnTo>
                        <a:pt x="120621" y="545023"/>
                      </a:lnTo>
                      <a:cubicBezTo>
                        <a:pt x="120621" y="574146"/>
                        <a:pt x="137259" y="590788"/>
                        <a:pt x="166374" y="590788"/>
                      </a:cubicBezTo>
                      <a:cubicBezTo>
                        <a:pt x="195490" y="590788"/>
                        <a:pt x="212127" y="574146"/>
                        <a:pt x="212127" y="54502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69"/>
                    <a:buFont typeface="Arial"/>
                    <a:buNone/>
                  </a:pPr>
                  <a:endParaRPr sz="2069" b="0" i="0" u="none" strike="noStrike" cap="none">
                    <a:solidFill>
                      <a:schemeClr val="dk1"/>
                    </a:solidFill>
                    <a:latin typeface="Century Schoolbook"/>
                    <a:ea typeface="Century Schoolbook"/>
                    <a:cs typeface="Century Schoolbook"/>
                    <a:sym typeface="Century Schoolbook"/>
                  </a:endParaRPr>
                </a:p>
              </p:txBody>
            </p:sp>
            <p:sp>
              <p:nvSpPr>
                <p:cNvPr id="135" name="Google Shape;135;p1"/>
                <p:cNvSpPr/>
                <p:nvPr/>
              </p:nvSpPr>
              <p:spPr>
                <a:xfrm>
                  <a:off x="7485241" y="3851494"/>
                  <a:ext cx="336907" cy="532725"/>
                </a:xfrm>
                <a:custGeom>
                  <a:avLst/>
                  <a:gdLst/>
                  <a:ahLst/>
                  <a:cxnLst/>
                  <a:rect l="l" t="t" r="r" b="b"/>
                  <a:pathLst>
                    <a:path w="336907" h="532725" extrusionOk="0">
                      <a:moveTo>
                        <a:pt x="336907" y="166604"/>
                      </a:moveTo>
                      <a:lnTo>
                        <a:pt x="336907" y="520244"/>
                      </a:lnTo>
                      <a:lnTo>
                        <a:pt x="220446" y="520244"/>
                      </a:lnTo>
                      <a:lnTo>
                        <a:pt x="220446" y="495281"/>
                      </a:lnTo>
                      <a:cubicBezTo>
                        <a:pt x="199649" y="520244"/>
                        <a:pt x="166374" y="532726"/>
                        <a:pt x="128940" y="532726"/>
                      </a:cubicBezTo>
                      <a:cubicBezTo>
                        <a:pt x="45753" y="532726"/>
                        <a:pt x="0" y="474479"/>
                        <a:pt x="0" y="395430"/>
                      </a:cubicBezTo>
                      <a:cubicBezTo>
                        <a:pt x="0" y="324702"/>
                        <a:pt x="33275" y="287258"/>
                        <a:pt x="74868" y="266455"/>
                      </a:cubicBezTo>
                      <a:cubicBezTo>
                        <a:pt x="137259" y="229011"/>
                        <a:pt x="216286" y="224850"/>
                        <a:pt x="216286" y="170764"/>
                      </a:cubicBezTo>
                      <a:lnTo>
                        <a:pt x="216286" y="158283"/>
                      </a:lnTo>
                      <a:cubicBezTo>
                        <a:pt x="216286" y="129160"/>
                        <a:pt x="199649" y="112518"/>
                        <a:pt x="170533" y="112518"/>
                      </a:cubicBezTo>
                      <a:cubicBezTo>
                        <a:pt x="141418" y="112518"/>
                        <a:pt x="124780" y="129160"/>
                        <a:pt x="124780" y="158283"/>
                      </a:cubicBezTo>
                      <a:lnTo>
                        <a:pt x="124780" y="187406"/>
                      </a:lnTo>
                      <a:lnTo>
                        <a:pt x="12478" y="187406"/>
                      </a:lnTo>
                      <a:lnTo>
                        <a:pt x="12478" y="170764"/>
                      </a:lnTo>
                      <a:cubicBezTo>
                        <a:pt x="12478" y="66752"/>
                        <a:pt x="74868" y="184"/>
                        <a:pt x="174692" y="184"/>
                      </a:cubicBezTo>
                      <a:cubicBezTo>
                        <a:pt x="274517" y="-3976"/>
                        <a:pt x="336907" y="62592"/>
                        <a:pt x="336907" y="166604"/>
                      </a:cubicBezTo>
                      <a:close/>
                      <a:moveTo>
                        <a:pt x="220446" y="370467"/>
                      </a:moveTo>
                      <a:lnTo>
                        <a:pt x="220446" y="299739"/>
                      </a:lnTo>
                      <a:cubicBezTo>
                        <a:pt x="203808" y="316381"/>
                        <a:pt x="174692" y="320541"/>
                        <a:pt x="153896" y="333023"/>
                      </a:cubicBezTo>
                      <a:cubicBezTo>
                        <a:pt x="133099" y="341344"/>
                        <a:pt x="116462" y="353825"/>
                        <a:pt x="116462" y="378788"/>
                      </a:cubicBezTo>
                      <a:cubicBezTo>
                        <a:pt x="116462" y="403751"/>
                        <a:pt x="133099" y="424553"/>
                        <a:pt x="166374" y="424553"/>
                      </a:cubicBezTo>
                      <a:cubicBezTo>
                        <a:pt x="195489" y="424553"/>
                        <a:pt x="220446" y="412072"/>
                        <a:pt x="220446" y="37046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69"/>
                    <a:buFont typeface="Arial"/>
                    <a:buNone/>
                  </a:pPr>
                  <a:endParaRPr sz="2069" b="0" i="0" u="none" strike="noStrike" cap="none">
                    <a:solidFill>
                      <a:schemeClr val="dk1"/>
                    </a:solidFill>
                    <a:latin typeface="Century Schoolbook"/>
                    <a:ea typeface="Century Schoolbook"/>
                    <a:cs typeface="Century Schoolbook"/>
                    <a:sym typeface="Century Schoolbook"/>
                  </a:endParaRPr>
                </a:p>
              </p:txBody>
            </p:sp>
            <p:sp>
              <p:nvSpPr>
                <p:cNvPr id="136" name="Google Shape;136;p1"/>
                <p:cNvSpPr/>
                <p:nvPr/>
              </p:nvSpPr>
              <p:spPr>
                <a:xfrm>
                  <a:off x="7926132" y="3851679"/>
                  <a:ext cx="224604" cy="520059"/>
                </a:xfrm>
                <a:custGeom>
                  <a:avLst/>
                  <a:gdLst/>
                  <a:ahLst/>
                  <a:cxnLst/>
                  <a:rect l="l" t="t" r="r" b="b"/>
                  <a:pathLst>
                    <a:path w="224604" h="520059" extrusionOk="0">
                      <a:moveTo>
                        <a:pt x="224604" y="0"/>
                      </a:moveTo>
                      <a:lnTo>
                        <a:pt x="224604" y="116494"/>
                      </a:lnTo>
                      <a:lnTo>
                        <a:pt x="162214" y="116494"/>
                      </a:lnTo>
                      <a:cubicBezTo>
                        <a:pt x="133099" y="116494"/>
                        <a:pt x="116462" y="128975"/>
                        <a:pt x="116462" y="158098"/>
                      </a:cubicBezTo>
                      <a:lnTo>
                        <a:pt x="116462" y="520060"/>
                      </a:lnTo>
                      <a:lnTo>
                        <a:pt x="0" y="520060"/>
                      </a:lnTo>
                      <a:lnTo>
                        <a:pt x="0" y="4161"/>
                      </a:lnTo>
                      <a:lnTo>
                        <a:pt x="116462" y="4161"/>
                      </a:lnTo>
                      <a:lnTo>
                        <a:pt x="116462" y="33284"/>
                      </a:lnTo>
                      <a:cubicBezTo>
                        <a:pt x="137259" y="12482"/>
                        <a:pt x="166374" y="0"/>
                        <a:pt x="203808" y="0"/>
                      </a:cubicBezTo>
                      <a:lnTo>
                        <a:pt x="224604"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69"/>
                    <a:buFont typeface="Arial"/>
                    <a:buNone/>
                  </a:pPr>
                  <a:endParaRPr sz="2069" b="0" i="0" u="none" strike="noStrike" cap="none">
                    <a:solidFill>
                      <a:schemeClr val="dk1"/>
                    </a:solidFill>
                    <a:latin typeface="Century Schoolbook"/>
                    <a:ea typeface="Century Schoolbook"/>
                    <a:cs typeface="Century Schoolbook"/>
                    <a:sym typeface="Century Schoolbook"/>
                  </a:endParaRPr>
                </a:p>
              </p:txBody>
            </p:sp>
            <p:sp>
              <p:nvSpPr>
                <p:cNvPr id="137" name="Google Shape;137;p1"/>
                <p:cNvSpPr/>
                <p:nvPr/>
              </p:nvSpPr>
              <p:spPr>
                <a:xfrm>
                  <a:off x="8204808" y="3672778"/>
                  <a:ext cx="366022" cy="698960"/>
                </a:xfrm>
                <a:custGeom>
                  <a:avLst/>
                  <a:gdLst/>
                  <a:ahLst/>
                  <a:cxnLst/>
                  <a:rect l="l" t="t" r="r" b="b"/>
                  <a:pathLst>
                    <a:path w="366022" h="698960" extrusionOk="0">
                      <a:moveTo>
                        <a:pt x="366023" y="698960"/>
                      </a:moveTo>
                      <a:lnTo>
                        <a:pt x="245401" y="698960"/>
                      </a:lnTo>
                      <a:lnTo>
                        <a:pt x="153896" y="449332"/>
                      </a:lnTo>
                      <a:lnTo>
                        <a:pt x="120621" y="495097"/>
                      </a:lnTo>
                      <a:lnTo>
                        <a:pt x="120621" y="698960"/>
                      </a:lnTo>
                      <a:lnTo>
                        <a:pt x="0" y="698960"/>
                      </a:lnTo>
                      <a:lnTo>
                        <a:pt x="0" y="0"/>
                      </a:lnTo>
                      <a:lnTo>
                        <a:pt x="116462" y="0"/>
                      </a:lnTo>
                      <a:lnTo>
                        <a:pt x="116462" y="324517"/>
                      </a:lnTo>
                      <a:lnTo>
                        <a:pt x="216286" y="187222"/>
                      </a:lnTo>
                      <a:lnTo>
                        <a:pt x="336907" y="187222"/>
                      </a:lnTo>
                      <a:lnTo>
                        <a:pt x="224604" y="341159"/>
                      </a:lnTo>
                      <a:lnTo>
                        <a:pt x="366023" y="69896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69"/>
                    <a:buFont typeface="Arial"/>
                    <a:buNone/>
                  </a:pPr>
                  <a:endParaRPr sz="2069" b="0" i="0" u="none" strike="noStrike" cap="none">
                    <a:solidFill>
                      <a:schemeClr val="dk1"/>
                    </a:solidFill>
                    <a:latin typeface="Century Schoolbook"/>
                    <a:ea typeface="Century Schoolbook"/>
                    <a:cs typeface="Century Schoolbook"/>
                    <a:sym typeface="Century Schoolbook"/>
                  </a:endParaRPr>
                </a:p>
              </p:txBody>
            </p:sp>
            <p:sp>
              <p:nvSpPr>
                <p:cNvPr id="138" name="Google Shape;138;p1"/>
                <p:cNvSpPr/>
                <p:nvPr/>
              </p:nvSpPr>
              <p:spPr>
                <a:xfrm>
                  <a:off x="8824550" y="3847518"/>
                  <a:ext cx="324429" cy="532715"/>
                </a:xfrm>
                <a:custGeom>
                  <a:avLst/>
                  <a:gdLst/>
                  <a:ahLst/>
                  <a:cxnLst/>
                  <a:rect l="l" t="t" r="r" b="b"/>
                  <a:pathLst>
                    <a:path w="324429" h="532715" extrusionOk="0">
                      <a:moveTo>
                        <a:pt x="0" y="361962"/>
                      </a:moveTo>
                      <a:lnTo>
                        <a:pt x="0" y="353641"/>
                      </a:lnTo>
                      <a:lnTo>
                        <a:pt x="116462" y="353641"/>
                      </a:lnTo>
                      <a:lnTo>
                        <a:pt x="116462" y="370283"/>
                      </a:lnTo>
                      <a:cubicBezTo>
                        <a:pt x="116462" y="399406"/>
                        <a:pt x="133100" y="416048"/>
                        <a:pt x="162215" y="416048"/>
                      </a:cubicBezTo>
                      <a:cubicBezTo>
                        <a:pt x="191330" y="416048"/>
                        <a:pt x="207967" y="395246"/>
                        <a:pt x="207967" y="370283"/>
                      </a:cubicBezTo>
                      <a:cubicBezTo>
                        <a:pt x="207967" y="341159"/>
                        <a:pt x="191330" y="320357"/>
                        <a:pt x="162215" y="320357"/>
                      </a:cubicBezTo>
                      <a:cubicBezTo>
                        <a:pt x="62390" y="320357"/>
                        <a:pt x="0" y="257950"/>
                        <a:pt x="0" y="162259"/>
                      </a:cubicBezTo>
                      <a:cubicBezTo>
                        <a:pt x="0" y="66568"/>
                        <a:pt x="62390" y="0"/>
                        <a:pt x="162215" y="0"/>
                      </a:cubicBezTo>
                      <a:cubicBezTo>
                        <a:pt x="262039" y="0"/>
                        <a:pt x="324429" y="70728"/>
                        <a:pt x="324429" y="170580"/>
                      </a:cubicBezTo>
                      <a:lnTo>
                        <a:pt x="324429" y="178901"/>
                      </a:lnTo>
                      <a:lnTo>
                        <a:pt x="207967" y="178901"/>
                      </a:lnTo>
                      <a:lnTo>
                        <a:pt x="207967" y="162259"/>
                      </a:lnTo>
                      <a:cubicBezTo>
                        <a:pt x="207967" y="133136"/>
                        <a:pt x="191330" y="116494"/>
                        <a:pt x="162215" y="116494"/>
                      </a:cubicBezTo>
                      <a:cubicBezTo>
                        <a:pt x="133100" y="116494"/>
                        <a:pt x="116462" y="137296"/>
                        <a:pt x="116462" y="162259"/>
                      </a:cubicBezTo>
                      <a:cubicBezTo>
                        <a:pt x="116462" y="191382"/>
                        <a:pt x="133100" y="212184"/>
                        <a:pt x="162215" y="212184"/>
                      </a:cubicBezTo>
                      <a:cubicBezTo>
                        <a:pt x="262039" y="212184"/>
                        <a:pt x="324429" y="274592"/>
                        <a:pt x="324429" y="370283"/>
                      </a:cubicBezTo>
                      <a:cubicBezTo>
                        <a:pt x="324429" y="465974"/>
                        <a:pt x="262039" y="532541"/>
                        <a:pt x="162215" y="532541"/>
                      </a:cubicBezTo>
                      <a:cubicBezTo>
                        <a:pt x="62390" y="536702"/>
                        <a:pt x="0" y="465974"/>
                        <a:pt x="0" y="3619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69"/>
                    <a:buFont typeface="Arial"/>
                    <a:buNone/>
                  </a:pPr>
                  <a:endParaRPr sz="2069" b="0" i="0" u="none" strike="noStrike" cap="none">
                    <a:solidFill>
                      <a:schemeClr val="dk1"/>
                    </a:solidFill>
                    <a:latin typeface="Century Schoolbook"/>
                    <a:ea typeface="Century Schoolbook"/>
                    <a:cs typeface="Century Schoolbook"/>
                    <a:sym typeface="Century Schoolbook"/>
                  </a:endParaRPr>
                </a:p>
              </p:txBody>
            </p:sp>
            <p:sp>
              <p:nvSpPr>
                <p:cNvPr id="139" name="Google Shape;139;p1"/>
                <p:cNvSpPr/>
                <p:nvPr/>
              </p:nvSpPr>
              <p:spPr>
                <a:xfrm>
                  <a:off x="9240485" y="3672778"/>
                  <a:ext cx="361863" cy="698960"/>
                </a:xfrm>
                <a:custGeom>
                  <a:avLst/>
                  <a:gdLst/>
                  <a:ahLst/>
                  <a:cxnLst/>
                  <a:rect l="l" t="t" r="r" b="b"/>
                  <a:pathLst>
                    <a:path w="361863" h="698960" extrusionOk="0">
                      <a:moveTo>
                        <a:pt x="361864" y="698960"/>
                      </a:moveTo>
                      <a:lnTo>
                        <a:pt x="241242" y="698960"/>
                      </a:lnTo>
                      <a:lnTo>
                        <a:pt x="149737" y="449332"/>
                      </a:lnTo>
                      <a:lnTo>
                        <a:pt x="116462" y="495097"/>
                      </a:lnTo>
                      <a:lnTo>
                        <a:pt x="116462" y="698960"/>
                      </a:lnTo>
                      <a:lnTo>
                        <a:pt x="0" y="698960"/>
                      </a:lnTo>
                      <a:lnTo>
                        <a:pt x="0" y="0"/>
                      </a:lnTo>
                      <a:lnTo>
                        <a:pt x="116462" y="0"/>
                      </a:lnTo>
                      <a:lnTo>
                        <a:pt x="116462" y="324517"/>
                      </a:lnTo>
                      <a:lnTo>
                        <a:pt x="216287" y="187222"/>
                      </a:lnTo>
                      <a:lnTo>
                        <a:pt x="336907" y="187222"/>
                      </a:lnTo>
                      <a:lnTo>
                        <a:pt x="224605" y="341159"/>
                      </a:lnTo>
                      <a:lnTo>
                        <a:pt x="361864" y="69896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69"/>
                    <a:buFont typeface="Arial"/>
                    <a:buNone/>
                  </a:pPr>
                  <a:endParaRPr sz="2069" b="0" i="0" u="none" strike="noStrike" cap="none">
                    <a:solidFill>
                      <a:schemeClr val="dk1"/>
                    </a:solidFill>
                    <a:latin typeface="Century Schoolbook"/>
                    <a:ea typeface="Century Schoolbook"/>
                    <a:cs typeface="Century Schoolbook"/>
                    <a:sym typeface="Century Schoolbook"/>
                  </a:endParaRPr>
                </a:p>
              </p:txBody>
            </p:sp>
            <p:sp>
              <p:nvSpPr>
                <p:cNvPr id="140" name="Google Shape;140;p1"/>
                <p:cNvSpPr/>
                <p:nvPr/>
              </p:nvSpPr>
              <p:spPr>
                <a:xfrm>
                  <a:off x="9598189" y="3855839"/>
                  <a:ext cx="395137" cy="682318"/>
                </a:xfrm>
                <a:custGeom>
                  <a:avLst/>
                  <a:gdLst/>
                  <a:ahLst/>
                  <a:cxnLst/>
                  <a:rect l="l" t="t" r="r" b="b"/>
                  <a:pathLst>
                    <a:path w="395137" h="682318" extrusionOk="0">
                      <a:moveTo>
                        <a:pt x="395138" y="0"/>
                      </a:moveTo>
                      <a:lnTo>
                        <a:pt x="212127" y="682318"/>
                      </a:lnTo>
                      <a:lnTo>
                        <a:pt x="95665" y="682318"/>
                      </a:lnTo>
                      <a:lnTo>
                        <a:pt x="141418" y="515899"/>
                      </a:lnTo>
                      <a:lnTo>
                        <a:pt x="0" y="4160"/>
                      </a:lnTo>
                      <a:lnTo>
                        <a:pt x="124780" y="4160"/>
                      </a:lnTo>
                      <a:lnTo>
                        <a:pt x="199649" y="316196"/>
                      </a:lnTo>
                      <a:lnTo>
                        <a:pt x="270358" y="4160"/>
                      </a:lnTo>
                      <a:lnTo>
                        <a:pt x="395138" y="416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69"/>
                    <a:buFont typeface="Arial"/>
                    <a:buNone/>
                  </a:pPr>
                  <a:endParaRPr sz="2069" b="0" i="0" u="none" strike="noStrike" cap="none">
                    <a:solidFill>
                      <a:schemeClr val="dk1"/>
                    </a:solidFill>
                    <a:latin typeface="Century Schoolbook"/>
                    <a:ea typeface="Century Schoolbook"/>
                    <a:cs typeface="Century Schoolbook"/>
                    <a:sym typeface="Century Schoolbook"/>
                  </a:endParaRPr>
                </a:p>
              </p:txBody>
            </p:sp>
          </p:grpSp>
          <p:grpSp>
            <p:nvGrpSpPr>
              <p:cNvPr id="141" name="Google Shape;141;p1"/>
              <p:cNvGrpSpPr/>
              <p:nvPr/>
            </p:nvGrpSpPr>
            <p:grpSpPr>
              <a:xfrm>
                <a:off x="6125134" y="4496553"/>
                <a:ext cx="3839077" cy="682318"/>
                <a:chOff x="6125134" y="4496553"/>
                <a:chExt cx="3839077" cy="682318"/>
              </a:xfrm>
            </p:grpSpPr>
            <p:sp>
              <p:nvSpPr>
                <p:cNvPr id="142" name="Google Shape;142;p1"/>
                <p:cNvSpPr/>
                <p:nvPr/>
              </p:nvSpPr>
              <p:spPr>
                <a:xfrm>
                  <a:off x="6125134" y="4646330"/>
                  <a:ext cx="320269" cy="532541"/>
                </a:xfrm>
                <a:custGeom>
                  <a:avLst/>
                  <a:gdLst/>
                  <a:ahLst/>
                  <a:cxnLst/>
                  <a:rect l="l" t="t" r="r" b="b"/>
                  <a:pathLst>
                    <a:path w="320269" h="532541" extrusionOk="0">
                      <a:moveTo>
                        <a:pt x="74868" y="278752"/>
                      </a:moveTo>
                      <a:lnTo>
                        <a:pt x="74868" y="370282"/>
                      </a:lnTo>
                      <a:cubicBezTo>
                        <a:pt x="74868" y="424369"/>
                        <a:pt x="108143" y="457653"/>
                        <a:pt x="162214" y="457653"/>
                      </a:cubicBezTo>
                      <a:cubicBezTo>
                        <a:pt x="216286" y="457653"/>
                        <a:pt x="245401" y="420208"/>
                        <a:pt x="245401" y="370282"/>
                      </a:cubicBezTo>
                      <a:lnTo>
                        <a:pt x="245401" y="357801"/>
                      </a:lnTo>
                      <a:lnTo>
                        <a:pt x="320270" y="357801"/>
                      </a:lnTo>
                      <a:lnTo>
                        <a:pt x="320270" y="366122"/>
                      </a:lnTo>
                      <a:cubicBezTo>
                        <a:pt x="320270" y="465974"/>
                        <a:pt x="257879" y="532541"/>
                        <a:pt x="162214" y="532541"/>
                      </a:cubicBezTo>
                      <a:cubicBezTo>
                        <a:pt x="66550" y="532541"/>
                        <a:pt x="0" y="465974"/>
                        <a:pt x="0" y="366122"/>
                      </a:cubicBezTo>
                      <a:lnTo>
                        <a:pt x="0" y="166419"/>
                      </a:lnTo>
                      <a:cubicBezTo>
                        <a:pt x="0" y="66568"/>
                        <a:pt x="66550" y="0"/>
                        <a:pt x="162214" y="0"/>
                      </a:cubicBezTo>
                      <a:cubicBezTo>
                        <a:pt x="257879" y="0"/>
                        <a:pt x="320270" y="66568"/>
                        <a:pt x="320270" y="166419"/>
                      </a:cubicBezTo>
                      <a:lnTo>
                        <a:pt x="320270" y="278752"/>
                      </a:lnTo>
                      <a:lnTo>
                        <a:pt x="74868" y="278752"/>
                      </a:lnTo>
                      <a:close/>
                      <a:moveTo>
                        <a:pt x="74868" y="162258"/>
                      </a:moveTo>
                      <a:lnTo>
                        <a:pt x="74868" y="208024"/>
                      </a:lnTo>
                      <a:lnTo>
                        <a:pt x="245401" y="208024"/>
                      </a:lnTo>
                      <a:lnTo>
                        <a:pt x="245401" y="162258"/>
                      </a:lnTo>
                      <a:cubicBezTo>
                        <a:pt x="245401" y="108172"/>
                        <a:pt x="212127" y="74888"/>
                        <a:pt x="162214" y="74888"/>
                      </a:cubicBezTo>
                      <a:cubicBezTo>
                        <a:pt x="108143" y="74888"/>
                        <a:pt x="74868" y="112333"/>
                        <a:pt x="74868" y="16225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69"/>
                    <a:buFont typeface="Arial"/>
                    <a:buNone/>
                  </a:pPr>
                  <a:endParaRPr sz="2069" b="0" i="0" u="none" strike="noStrike" cap="none">
                    <a:solidFill>
                      <a:schemeClr val="dk1"/>
                    </a:solidFill>
                    <a:latin typeface="Century Schoolbook"/>
                    <a:ea typeface="Century Schoolbook"/>
                    <a:cs typeface="Century Schoolbook"/>
                    <a:sym typeface="Century Schoolbook"/>
                  </a:endParaRPr>
                </a:p>
              </p:txBody>
            </p:sp>
            <p:sp>
              <p:nvSpPr>
                <p:cNvPr id="143" name="Google Shape;143;p1"/>
                <p:cNvSpPr/>
                <p:nvPr/>
              </p:nvSpPr>
              <p:spPr>
                <a:xfrm>
                  <a:off x="6541069" y="4646330"/>
                  <a:ext cx="320269" cy="532541"/>
                </a:xfrm>
                <a:custGeom>
                  <a:avLst/>
                  <a:gdLst/>
                  <a:ahLst/>
                  <a:cxnLst/>
                  <a:rect l="l" t="t" r="r" b="b"/>
                  <a:pathLst>
                    <a:path w="320269" h="532541" extrusionOk="0">
                      <a:moveTo>
                        <a:pt x="320270" y="366122"/>
                      </a:moveTo>
                      <a:cubicBezTo>
                        <a:pt x="320270" y="465974"/>
                        <a:pt x="257879" y="532541"/>
                        <a:pt x="162214" y="532541"/>
                      </a:cubicBezTo>
                      <a:cubicBezTo>
                        <a:pt x="66550" y="532541"/>
                        <a:pt x="0" y="465974"/>
                        <a:pt x="0" y="366122"/>
                      </a:cubicBezTo>
                      <a:lnTo>
                        <a:pt x="0" y="166419"/>
                      </a:lnTo>
                      <a:cubicBezTo>
                        <a:pt x="0" y="66568"/>
                        <a:pt x="66550" y="0"/>
                        <a:pt x="162214" y="0"/>
                      </a:cubicBezTo>
                      <a:cubicBezTo>
                        <a:pt x="257879" y="0"/>
                        <a:pt x="320270" y="66568"/>
                        <a:pt x="320270" y="166419"/>
                      </a:cubicBezTo>
                      <a:lnTo>
                        <a:pt x="320270" y="174740"/>
                      </a:lnTo>
                      <a:lnTo>
                        <a:pt x="245401" y="174740"/>
                      </a:lnTo>
                      <a:lnTo>
                        <a:pt x="245401" y="162258"/>
                      </a:lnTo>
                      <a:cubicBezTo>
                        <a:pt x="245401" y="108172"/>
                        <a:pt x="212127" y="74888"/>
                        <a:pt x="162214" y="74888"/>
                      </a:cubicBezTo>
                      <a:cubicBezTo>
                        <a:pt x="108143" y="74888"/>
                        <a:pt x="74868" y="112333"/>
                        <a:pt x="74868" y="162258"/>
                      </a:cubicBezTo>
                      <a:lnTo>
                        <a:pt x="74868" y="366122"/>
                      </a:lnTo>
                      <a:cubicBezTo>
                        <a:pt x="74868" y="420208"/>
                        <a:pt x="108143" y="453492"/>
                        <a:pt x="162214" y="453492"/>
                      </a:cubicBezTo>
                      <a:cubicBezTo>
                        <a:pt x="216286" y="453492"/>
                        <a:pt x="245401" y="416048"/>
                        <a:pt x="245401" y="366122"/>
                      </a:cubicBezTo>
                      <a:lnTo>
                        <a:pt x="245401" y="353641"/>
                      </a:lnTo>
                      <a:lnTo>
                        <a:pt x="320270" y="353641"/>
                      </a:lnTo>
                      <a:lnTo>
                        <a:pt x="320270" y="366122"/>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69"/>
                    <a:buFont typeface="Arial"/>
                    <a:buNone/>
                  </a:pPr>
                  <a:endParaRPr sz="2069" b="0" i="0" u="none" strike="noStrike" cap="none">
                    <a:solidFill>
                      <a:schemeClr val="dk1"/>
                    </a:solidFill>
                    <a:latin typeface="Century Schoolbook"/>
                    <a:ea typeface="Century Schoolbook"/>
                    <a:cs typeface="Century Schoolbook"/>
                    <a:sym typeface="Century Schoolbook"/>
                  </a:endParaRPr>
                </a:p>
              </p:txBody>
            </p:sp>
            <p:sp>
              <p:nvSpPr>
                <p:cNvPr id="144" name="Google Shape;144;p1"/>
                <p:cNvSpPr/>
                <p:nvPr/>
              </p:nvSpPr>
              <p:spPr>
                <a:xfrm>
                  <a:off x="6944526" y="4646330"/>
                  <a:ext cx="320269" cy="532541"/>
                </a:xfrm>
                <a:custGeom>
                  <a:avLst/>
                  <a:gdLst/>
                  <a:ahLst/>
                  <a:cxnLst/>
                  <a:rect l="l" t="t" r="r" b="b"/>
                  <a:pathLst>
                    <a:path w="320269" h="532541" extrusionOk="0">
                      <a:moveTo>
                        <a:pt x="0" y="366122"/>
                      </a:moveTo>
                      <a:lnTo>
                        <a:pt x="0" y="166419"/>
                      </a:lnTo>
                      <a:cubicBezTo>
                        <a:pt x="0" y="66568"/>
                        <a:pt x="66550" y="0"/>
                        <a:pt x="162215" y="0"/>
                      </a:cubicBezTo>
                      <a:cubicBezTo>
                        <a:pt x="257879" y="0"/>
                        <a:pt x="320270" y="66568"/>
                        <a:pt x="320270" y="166419"/>
                      </a:cubicBezTo>
                      <a:lnTo>
                        <a:pt x="320270" y="366122"/>
                      </a:lnTo>
                      <a:cubicBezTo>
                        <a:pt x="320270" y="465974"/>
                        <a:pt x="257879" y="532541"/>
                        <a:pt x="162215" y="532541"/>
                      </a:cubicBezTo>
                      <a:cubicBezTo>
                        <a:pt x="66550" y="532541"/>
                        <a:pt x="0" y="465974"/>
                        <a:pt x="0" y="366122"/>
                      </a:cubicBezTo>
                      <a:close/>
                      <a:moveTo>
                        <a:pt x="245402" y="370282"/>
                      </a:moveTo>
                      <a:lnTo>
                        <a:pt x="245402" y="166419"/>
                      </a:lnTo>
                      <a:cubicBezTo>
                        <a:pt x="245402" y="112333"/>
                        <a:pt x="212127" y="79049"/>
                        <a:pt x="162215" y="79049"/>
                      </a:cubicBezTo>
                      <a:cubicBezTo>
                        <a:pt x="108143" y="79049"/>
                        <a:pt x="74868" y="116493"/>
                        <a:pt x="74868" y="166419"/>
                      </a:cubicBezTo>
                      <a:lnTo>
                        <a:pt x="74868" y="370282"/>
                      </a:lnTo>
                      <a:cubicBezTo>
                        <a:pt x="74868" y="424369"/>
                        <a:pt x="108143" y="457653"/>
                        <a:pt x="162215" y="457653"/>
                      </a:cubicBezTo>
                      <a:cubicBezTo>
                        <a:pt x="216286" y="457653"/>
                        <a:pt x="245402" y="420208"/>
                        <a:pt x="245402" y="37028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69"/>
                    <a:buFont typeface="Arial"/>
                    <a:buNone/>
                  </a:pPr>
                  <a:endParaRPr sz="2069" b="0" i="0" u="none" strike="noStrike" cap="none">
                    <a:solidFill>
                      <a:schemeClr val="dk1"/>
                    </a:solidFill>
                    <a:latin typeface="Century Schoolbook"/>
                    <a:ea typeface="Century Schoolbook"/>
                    <a:cs typeface="Century Schoolbook"/>
                    <a:sym typeface="Century Schoolbook"/>
                  </a:endParaRPr>
                </a:p>
              </p:txBody>
            </p:sp>
            <p:sp>
              <p:nvSpPr>
                <p:cNvPr id="145" name="Google Shape;145;p1"/>
                <p:cNvSpPr/>
                <p:nvPr/>
              </p:nvSpPr>
              <p:spPr>
                <a:xfrm>
                  <a:off x="7318867" y="4533997"/>
                  <a:ext cx="291154" cy="636553"/>
                </a:xfrm>
                <a:custGeom>
                  <a:avLst/>
                  <a:gdLst/>
                  <a:ahLst/>
                  <a:cxnLst/>
                  <a:rect l="l" t="t" r="r" b="b"/>
                  <a:pathLst>
                    <a:path w="291154" h="636553" extrusionOk="0">
                      <a:moveTo>
                        <a:pt x="91506" y="470134"/>
                      </a:moveTo>
                      <a:lnTo>
                        <a:pt x="91506" y="195543"/>
                      </a:lnTo>
                      <a:lnTo>
                        <a:pt x="0" y="195543"/>
                      </a:lnTo>
                      <a:lnTo>
                        <a:pt x="0" y="124814"/>
                      </a:lnTo>
                      <a:lnTo>
                        <a:pt x="91506" y="124814"/>
                      </a:lnTo>
                      <a:lnTo>
                        <a:pt x="91506" y="0"/>
                      </a:lnTo>
                      <a:lnTo>
                        <a:pt x="166374" y="0"/>
                      </a:lnTo>
                      <a:lnTo>
                        <a:pt x="166374" y="124814"/>
                      </a:lnTo>
                      <a:lnTo>
                        <a:pt x="286995" y="124814"/>
                      </a:lnTo>
                      <a:lnTo>
                        <a:pt x="286995" y="195543"/>
                      </a:lnTo>
                      <a:lnTo>
                        <a:pt x="166374" y="195543"/>
                      </a:lnTo>
                      <a:lnTo>
                        <a:pt x="166374" y="470134"/>
                      </a:lnTo>
                      <a:cubicBezTo>
                        <a:pt x="166374" y="524220"/>
                        <a:pt x="199649" y="561665"/>
                        <a:pt x="253720" y="561665"/>
                      </a:cubicBezTo>
                      <a:lnTo>
                        <a:pt x="291154" y="561665"/>
                      </a:lnTo>
                      <a:lnTo>
                        <a:pt x="291154" y="636553"/>
                      </a:lnTo>
                      <a:lnTo>
                        <a:pt x="253720" y="636553"/>
                      </a:lnTo>
                      <a:cubicBezTo>
                        <a:pt x="153896" y="636553"/>
                        <a:pt x="91506" y="574146"/>
                        <a:pt x="91506" y="470134"/>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69"/>
                    <a:buFont typeface="Arial"/>
                    <a:buNone/>
                  </a:pPr>
                  <a:endParaRPr sz="2069" b="0" i="0" u="none" strike="noStrike" cap="none">
                    <a:solidFill>
                      <a:schemeClr val="dk1"/>
                    </a:solidFill>
                    <a:latin typeface="Century Schoolbook"/>
                    <a:ea typeface="Century Schoolbook"/>
                    <a:cs typeface="Century Schoolbook"/>
                    <a:sym typeface="Century Schoolbook"/>
                  </a:endParaRPr>
                </a:p>
              </p:txBody>
            </p:sp>
            <p:sp>
              <p:nvSpPr>
                <p:cNvPr id="146" name="Google Shape;146;p1"/>
                <p:cNvSpPr/>
                <p:nvPr/>
              </p:nvSpPr>
              <p:spPr>
                <a:xfrm>
                  <a:off x="7676571" y="4646330"/>
                  <a:ext cx="320269" cy="532541"/>
                </a:xfrm>
                <a:custGeom>
                  <a:avLst/>
                  <a:gdLst/>
                  <a:ahLst/>
                  <a:cxnLst/>
                  <a:rect l="l" t="t" r="r" b="b"/>
                  <a:pathLst>
                    <a:path w="320269" h="532541" extrusionOk="0">
                      <a:moveTo>
                        <a:pt x="0" y="366122"/>
                      </a:moveTo>
                      <a:lnTo>
                        <a:pt x="0" y="166419"/>
                      </a:lnTo>
                      <a:cubicBezTo>
                        <a:pt x="0" y="66568"/>
                        <a:pt x="66549" y="0"/>
                        <a:pt x="162214" y="0"/>
                      </a:cubicBezTo>
                      <a:cubicBezTo>
                        <a:pt x="257879" y="0"/>
                        <a:pt x="320270" y="66568"/>
                        <a:pt x="320270" y="166419"/>
                      </a:cubicBezTo>
                      <a:lnTo>
                        <a:pt x="320270" y="366122"/>
                      </a:lnTo>
                      <a:cubicBezTo>
                        <a:pt x="320270" y="465974"/>
                        <a:pt x="257879" y="532541"/>
                        <a:pt x="162214" y="532541"/>
                      </a:cubicBezTo>
                      <a:cubicBezTo>
                        <a:pt x="66549" y="532541"/>
                        <a:pt x="0" y="465974"/>
                        <a:pt x="0" y="366122"/>
                      </a:cubicBezTo>
                      <a:close/>
                      <a:moveTo>
                        <a:pt x="245401" y="370282"/>
                      </a:moveTo>
                      <a:lnTo>
                        <a:pt x="245401" y="166419"/>
                      </a:lnTo>
                      <a:cubicBezTo>
                        <a:pt x="245401" y="112333"/>
                        <a:pt x="212126" y="79049"/>
                        <a:pt x="162214" y="79049"/>
                      </a:cubicBezTo>
                      <a:cubicBezTo>
                        <a:pt x="108143" y="79049"/>
                        <a:pt x="74868" y="116493"/>
                        <a:pt x="74868" y="166419"/>
                      </a:cubicBezTo>
                      <a:lnTo>
                        <a:pt x="74868" y="370282"/>
                      </a:lnTo>
                      <a:cubicBezTo>
                        <a:pt x="74868" y="424369"/>
                        <a:pt x="108143" y="457653"/>
                        <a:pt x="162214" y="457653"/>
                      </a:cubicBezTo>
                      <a:cubicBezTo>
                        <a:pt x="212126" y="457653"/>
                        <a:pt x="245401" y="420208"/>
                        <a:pt x="245401" y="37028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69"/>
                    <a:buFont typeface="Arial"/>
                    <a:buNone/>
                  </a:pPr>
                  <a:endParaRPr sz="2069" b="0" i="0" u="none" strike="noStrike" cap="none">
                    <a:solidFill>
                      <a:schemeClr val="dk1"/>
                    </a:solidFill>
                    <a:latin typeface="Century Schoolbook"/>
                    <a:ea typeface="Century Schoolbook"/>
                    <a:cs typeface="Century Schoolbook"/>
                    <a:sym typeface="Century Schoolbook"/>
                  </a:endParaRPr>
                </a:p>
              </p:txBody>
            </p:sp>
            <p:sp>
              <p:nvSpPr>
                <p:cNvPr id="147" name="Google Shape;147;p1"/>
                <p:cNvSpPr/>
                <p:nvPr/>
              </p:nvSpPr>
              <p:spPr>
                <a:xfrm>
                  <a:off x="8109143" y="4658812"/>
                  <a:ext cx="311951" cy="520059"/>
                </a:xfrm>
                <a:custGeom>
                  <a:avLst/>
                  <a:gdLst/>
                  <a:ahLst/>
                  <a:cxnLst/>
                  <a:rect l="l" t="t" r="r" b="b"/>
                  <a:pathLst>
                    <a:path w="311951" h="520059" extrusionOk="0">
                      <a:moveTo>
                        <a:pt x="311951" y="0"/>
                      </a:moveTo>
                      <a:lnTo>
                        <a:pt x="311951" y="507579"/>
                      </a:lnTo>
                      <a:lnTo>
                        <a:pt x="237083" y="507579"/>
                      </a:lnTo>
                      <a:lnTo>
                        <a:pt x="237083" y="474295"/>
                      </a:lnTo>
                      <a:cubicBezTo>
                        <a:pt x="212127" y="503418"/>
                        <a:pt x="178852" y="520060"/>
                        <a:pt x="137259" y="520060"/>
                      </a:cubicBezTo>
                      <a:cubicBezTo>
                        <a:pt x="58231" y="520060"/>
                        <a:pt x="0" y="465974"/>
                        <a:pt x="0" y="357801"/>
                      </a:cubicBezTo>
                      <a:lnTo>
                        <a:pt x="0" y="0"/>
                      </a:lnTo>
                      <a:lnTo>
                        <a:pt x="74868" y="0"/>
                      </a:lnTo>
                      <a:lnTo>
                        <a:pt x="74868" y="357801"/>
                      </a:lnTo>
                      <a:cubicBezTo>
                        <a:pt x="74868" y="411888"/>
                        <a:pt x="108143" y="445171"/>
                        <a:pt x="158055" y="445171"/>
                      </a:cubicBezTo>
                      <a:cubicBezTo>
                        <a:pt x="207967" y="445171"/>
                        <a:pt x="241242" y="411888"/>
                        <a:pt x="241242" y="357801"/>
                      </a:cubicBezTo>
                      <a:lnTo>
                        <a:pt x="241242" y="0"/>
                      </a:lnTo>
                      <a:lnTo>
                        <a:pt x="311951"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69"/>
                    <a:buFont typeface="Arial"/>
                    <a:buNone/>
                  </a:pPr>
                  <a:endParaRPr sz="2069" b="0" i="0" u="none" strike="noStrike" cap="none">
                    <a:solidFill>
                      <a:schemeClr val="dk1"/>
                    </a:solidFill>
                    <a:latin typeface="Century Schoolbook"/>
                    <a:ea typeface="Century Schoolbook"/>
                    <a:cs typeface="Century Schoolbook"/>
                    <a:sym typeface="Century Schoolbook"/>
                  </a:endParaRPr>
                </a:p>
              </p:txBody>
            </p:sp>
            <p:sp>
              <p:nvSpPr>
                <p:cNvPr id="148" name="Google Shape;148;p1"/>
                <p:cNvSpPr/>
                <p:nvPr/>
              </p:nvSpPr>
              <p:spPr>
                <a:xfrm>
                  <a:off x="8545874" y="4650491"/>
                  <a:ext cx="199648" cy="520059"/>
                </a:xfrm>
                <a:custGeom>
                  <a:avLst/>
                  <a:gdLst/>
                  <a:ahLst/>
                  <a:cxnLst/>
                  <a:rect l="l" t="t" r="r" b="b"/>
                  <a:pathLst>
                    <a:path w="199648" h="520059" extrusionOk="0">
                      <a:moveTo>
                        <a:pt x="199649" y="4160"/>
                      </a:moveTo>
                      <a:lnTo>
                        <a:pt x="199649" y="79049"/>
                      </a:lnTo>
                      <a:lnTo>
                        <a:pt x="158055" y="79049"/>
                      </a:lnTo>
                      <a:cubicBezTo>
                        <a:pt x="108143" y="79049"/>
                        <a:pt x="74868" y="112333"/>
                        <a:pt x="74868" y="166419"/>
                      </a:cubicBezTo>
                      <a:lnTo>
                        <a:pt x="74868" y="520060"/>
                      </a:lnTo>
                      <a:lnTo>
                        <a:pt x="0" y="520060"/>
                      </a:lnTo>
                      <a:lnTo>
                        <a:pt x="0" y="8321"/>
                      </a:lnTo>
                      <a:lnTo>
                        <a:pt x="74868" y="8321"/>
                      </a:lnTo>
                      <a:lnTo>
                        <a:pt x="74868" y="45765"/>
                      </a:lnTo>
                      <a:cubicBezTo>
                        <a:pt x="99825" y="16642"/>
                        <a:pt x="133099" y="0"/>
                        <a:pt x="174692" y="0"/>
                      </a:cubicBezTo>
                      <a:lnTo>
                        <a:pt x="199649"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69"/>
                    <a:buFont typeface="Arial"/>
                    <a:buNone/>
                  </a:pPr>
                  <a:endParaRPr sz="2069" b="0" i="0" u="none" strike="noStrike" cap="none">
                    <a:solidFill>
                      <a:schemeClr val="dk1"/>
                    </a:solidFill>
                    <a:latin typeface="Century Schoolbook"/>
                    <a:ea typeface="Century Schoolbook"/>
                    <a:cs typeface="Century Schoolbook"/>
                    <a:sym typeface="Century Schoolbook"/>
                  </a:endParaRPr>
                </a:p>
              </p:txBody>
            </p:sp>
            <p:sp>
              <p:nvSpPr>
                <p:cNvPr id="149" name="Google Shape;149;p1"/>
                <p:cNvSpPr/>
                <p:nvPr/>
              </p:nvSpPr>
              <p:spPr>
                <a:xfrm>
                  <a:off x="8816232" y="4496553"/>
                  <a:ext cx="74868" cy="669837"/>
                </a:xfrm>
                <a:custGeom>
                  <a:avLst/>
                  <a:gdLst/>
                  <a:ahLst/>
                  <a:cxnLst/>
                  <a:rect l="l" t="t" r="r" b="b"/>
                  <a:pathLst>
                    <a:path w="74868" h="669837" extrusionOk="0">
                      <a:moveTo>
                        <a:pt x="0" y="0"/>
                      </a:moveTo>
                      <a:lnTo>
                        <a:pt x="74868" y="0"/>
                      </a:lnTo>
                      <a:lnTo>
                        <a:pt x="74868" y="112333"/>
                      </a:lnTo>
                      <a:lnTo>
                        <a:pt x="0" y="112333"/>
                      </a:lnTo>
                      <a:lnTo>
                        <a:pt x="0" y="0"/>
                      </a:lnTo>
                      <a:close/>
                      <a:moveTo>
                        <a:pt x="0" y="162259"/>
                      </a:moveTo>
                      <a:lnTo>
                        <a:pt x="74868" y="162259"/>
                      </a:lnTo>
                      <a:lnTo>
                        <a:pt x="74868" y="669837"/>
                      </a:lnTo>
                      <a:lnTo>
                        <a:pt x="0" y="669837"/>
                      </a:lnTo>
                      <a:lnTo>
                        <a:pt x="0" y="162259"/>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69"/>
                    <a:buFont typeface="Arial"/>
                    <a:buNone/>
                  </a:pPr>
                  <a:endParaRPr sz="2069" b="0" i="0" u="none" strike="noStrike" cap="none">
                    <a:solidFill>
                      <a:schemeClr val="dk1"/>
                    </a:solidFill>
                    <a:latin typeface="Century Schoolbook"/>
                    <a:ea typeface="Century Schoolbook"/>
                    <a:cs typeface="Century Schoolbook"/>
                    <a:sym typeface="Century Schoolbook"/>
                  </a:endParaRPr>
                </a:p>
              </p:txBody>
            </p:sp>
            <p:sp>
              <p:nvSpPr>
                <p:cNvPr id="150" name="Google Shape;150;p1"/>
                <p:cNvSpPr/>
                <p:nvPr/>
              </p:nvSpPr>
              <p:spPr>
                <a:xfrm>
                  <a:off x="8995084" y="4650491"/>
                  <a:ext cx="320269" cy="528380"/>
                </a:xfrm>
                <a:custGeom>
                  <a:avLst/>
                  <a:gdLst/>
                  <a:ahLst/>
                  <a:cxnLst/>
                  <a:rect l="l" t="t" r="r" b="b"/>
                  <a:pathLst>
                    <a:path w="320269" h="528380" extrusionOk="0">
                      <a:moveTo>
                        <a:pt x="0" y="374443"/>
                      </a:moveTo>
                      <a:lnTo>
                        <a:pt x="0" y="357801"/>
                      </a:lnTo>
                      <a:lnTo>
                        <a:pt x="74868" y="357801"/>
                      </a:lnTo>
                      <a:lnTo>
                        <a:pt x="74868" y="378604"/>
                      </a:lnTo>
                      <a:cubicBezTo>
                        <a:pt x="74868" y="424369"/>
                        <a:pt x="108143" y="453492"/>
                        <a:pt x="158055" y="453492"/>
                      </a:cubicBezTo>
                      <a:cubicBezTo>
                        <a:pt x="207967" y="453492"/>
                        <a:pt x="237083" y="420208"/>
                        <a:pt x="237083" y="378604"/>
                      </a:cubicBezTo>
                      <a:cubicBezTo>
                        <a:pt x="237083" y="332838"/>
                        <a:pt x="203808" y="299554"/>
                        <a:pt x="158055" y="299554"/>
                      </a:cubicBezTo>
                      <a:cubicBezTo>
                        <a:pt x="62390" y="299554"/>
                        <a:pt x="0" y="241308"/>
                        <a:pt x="0" y="149777"/>
                      </a:cubicBezTo>
                      <a:cubicBezTo>
                        <a:pt x="0" y="58247"/>
                        <a:pt x="62390" y="0"/>
                        <a:pt x="158055" y="0"/>
                      </a:cubicBezTo>
                      <a:cubicBezTo>
                        <a:pt x="253720" y="0"/>
                        <a:pt x="316111" y="62407"/>
                        <a:pt x="316111" y="153938"/>
                      </a:cubicBezTo>
                      <a:lnTo>
                        <a:pt x="316111" y="170580"/>
                      </a:lnTo>
                      <a:lnTo>
                        <a:pt x="241242" y="170580"/>
                      </a:lnTo>
                      <a:lnTo>
                        <a:pt x="241242" y="149777"/>
                      </a:lnTo>
                      <a:cubicBezTo>
                        <a:pt x="241242" y="104012"/>
                        <a:pt x="207967" y="74888"/>
                        <a:pt x="162214" y="74888"/>
                      </a:cubicBezTo>
                      <a:cubicBezTo>
                        <a:pt x="112302" y="74888"/>
                        <a:pt x="79027" y="108172"/>
                        <a:pt x="79027" y="149777"/>
                      </a:cubicBezTo>
                      <a:cubicBezTo>
                        <a:pt x="79027" y="195542"/>
                        <a:pt x="112302" y="228826"/>
                        <a:pt x="162214" y="228826"/>
                      </a:cubicBezTo>
                      <a:cubicBezTo>
                        <a:pt x="257879" y="228826"/>
                        <a:pt x="320270" y="287073"/>
                        <a:pt x="320270" y="378604"/>
                      </a:cubicBezTo>
                      <a:cubicBezTo>
                        <a:pt x="320270" y="470134"/>
                        <a:pt x="257879" y="528381"/>
                        <a:pt x="166374" y="528381"/>
                      </a:cubicBezTo>
                      <a:cubicBezTo>
                        <a:pt x="62390" y="528381"/>
                        <a:pt x="0" y="465974"/>
                        <a:pt x="0" y="37444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69"/>
                    <a:buFont typeface="Arial"/>
                    <a:buNone/>
                  </a:pPr>
                  <a:endParaRPr sz="2069" b="0" i="0" u="none" strike="noStrike" cap="none">
                    <a:solidFill>
                      <a:schemeClr val="dk1"/>
                    </a:solidFill>
                    <a:latin typeface="Century Schoolbook"/>
                    <a:ea typeface="Century Schoolbook"/>
                    <a:cs typeface="Century Schoolbook"/>
                    <a:sym typeface="Century Schoolbook"/>
                  </a:endParaRPr>
                </a:p>
              </p:txBody>
            </p:sp>
            <p:sp>
              <p:nvSpPr>
                <p:cNvPr id="151" name="Google Shape;151;p1"/>
                <p:cNvSpPr/>
                <p:nvPr/>
              </p:nvSpPr>
              <p:spPr>
                <a:xfrm>
                  <a:off x="9411018" y="4646330"/>
                  <a:ext cx="553193" cy="520059"/>
                </a:xfrm>
                <a:custGeom>
                  <a:avLst/>
                  <a:gdLst/>
                  <a:ahLst/>
                  <a:cxnLst/>
                  <a:rect l="l" t="t" r="r" b="b"/>
                  <a:pathLst>
                    <a:path w="553193" h="520059" extrusionOk="0">
                      <a:moveTo>
                        <a:pt x="553193" y="153938"/>
                      </a:moveTo>
                      <a:lnTo>
                        <a:pt x="553193" y="520060"/>
                      </a:lnTo>
                      <a:lnTo>
                        <a:pt x="478325" y="520060"/>
                      </a:lnTo>
                      <a:lnTo>
                        <a:pt x="478325" y="162258"/>
                      </a:lnTo>
                      <a:cubicBezTo>
                        <a:pt x="478325" y="108172"/>
                        <a:pt x="445050" y="74888"/>
                        <a:pt x="395138" y="74888"/>
                      </a:cubicBezTo>
                      <a:cubicBezTo>
                        <a:pt x="345226" y="74888"/>
                        <a:pt x="311951" y="112333"/>
                        <a:pt x="311951" y="162258"/>
                      </a:cubicBezTo>
                      <a:lnTo>
                        <a:pt x="311951" y="520060"/>
                      </a:lnTo>
                      <a:lnTo>
                        <a:pt x="237083" y="520060"/>
                      </a:lnTo>
                      <a:lnTo>
                        <a:pt x="237083" y="162258"/>
                      </a:lnTo>
                      <a:cubicBezTo>
                        <a:pt x="237083" y="108172"/>
                        <a:pt x="203808" y="74888"/>
                        <a:pt x="153896" y="74888"/>
                      </a:cubicBezTo>
                      <a:cubicBezTo>
                        <a:pt x="103984" y="74888"/>
                        <a:pt x="70709" y="112333"/>
                        <a:pt x="70709" y="162258"/>
                      </a:cubicBezTo>
                      <a:lnTo>
                        <a:pt x="70709" y="520060"/>
                      </a:lnTo>
                      <a:lnTo>
                        <a:pt x="0" y="520060"/>
                      </a:lnTo>
                      <a:lnTo>
                        <a:pt x="0" y="12481"/>
                      </a:lnTo>
                      <a:lnTo>
                        <a:pt x="74868" y="12481"/>
                      </a:lnTo>
                      <a:lnTo>
                        <a:pt x="74868" y="45765"/>
                      </a:lnTo>
                      <a:cubicBezTo>
                        <a:pt x="99824" y="16642"/>
                        <a:pt x="133099" y="0"/>
                        <a:pt x="174692" y="0"/>
                      </a:cubicBezTo>
                      <a:cubicBezTo>
                        <a:pt x="228764" y="0"/>
                        <a:pt x="274517" y="24963"/>
                        <a:pt x="295314" y="70728"/>
                      </a:cubicBezTo>
                      <a:cubicBezTo>
                        <a:pt x="316111" y="24963"/>
                        <a:pt x="357704" y="0"/>
                        <a:pt x="411775" y="0"/>
                      </a:cubicBezTo>
                      <a:cubicBezTo>
                        <a:pt x="494962" y="0"/>
                        <a:pt x="553193" y="54086"/>
                        <a:pt x="553193" y="15393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69"/>
                    <a:buFont typeface="Arial"/>
                    <a:buNone/>
                  </a:pPr>
                  <a:endParaRPr sz="2069" b="0" i="0" u="none" strike="noStrike" cap="none">
                    <a:solidFill>
                      <a:schemeClr val="dk1"/>
                    </a:solidFill>
                    <a:latin typeface="Century Schoolbook"/>
                    <a:ea typeface="Century Schoolbook"/>
                    <a:cs typeface="Century Schoolbook"/>
                    <a:sym typeface="Century Schoolbook"/>
                  </a:endParaRPr>
                </a:p>
              </p:txBody>
            </p:sp>
          </p:grpSp>
        </p:grpSp>
        <p:pic>
          <p:nvPicPr>
            <p:cNvPr id="152" name="Google Shape;152;p1"/>
            <p:cNvPicPr preferRelativeResize="0"/>
            <p:nvPr/>
          </p:nvPicPr>
          <p:blipFill rotWithShape="1">
            <a:blip r:embed="rId4">
              <a:alphaModFix/>
            </a:blip>
            <a:srcRect/>
            <a:stretch/>
          </p:blipFill>
          <p:spPr>
            <a:xfrm>
              <a:off x="2250433" y="971556"/>
              <a:ext cx="6247916" cy="4392826"/>
            </a:xfrm>
            <a:prstGeom prst="rect">
              <a:avLst/>
            </a:prstGeom>
            <a:noFill/>
            <a:ln>
              <a:noFill/>
            </a:ln>
            <a:effectLst>
              <a:outerShdw blurRad="187681" dist="392247" dir="5174931" sx="96154" sy="96154" algn="tl" rotWithShape="0">
                <a:srgbClr val="000000">
                  <a:alpha val="34509"/>
                </a:srgbClr>
              </a:outerShdw>
            </a:effectLst>
          </p:spPr>
        </p:pic>
      </p:grpSp>
      <p:sp>
        <p:nvSpPr>
          <p:cNvPr id="32" name="Google Shape;126;p1">
            <a:extLst>
              <a:ext uri="{FF2B5EF4-FFF2-40B4-BE49-F238E27FC236}">
                <a16:creationId xmlns:a16="http://schemas.microsoft.com/office/drawing/2014/main" id="{0365D85E-FF86-488A-A1BE-957E6FDA8D86}"/>
              </a:ext>
            </a:extLst>
          </p:cNvPr>
          <p:cNvSpPr txBox="1">
            <a:spLocks/>
          </p:cNvSpPr>
          <p:nvPr/>
        </p:nvSpPr>
        <p:spPr>
          <a:xfrm>
            <a:off x="6278547" y="3582268"/>
            <a:ext cx="5335328" cy="100839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8850"/>
              </a:lnSpc>
              <a:spcBef>
                <a:spcPts val="0"/>
              </a:spcBef>
              <a:spcAft>
                <a:spcPts val="0"/>
              </a:spcAft>
              <a:buClr>
                <a:srgbClr val="305C6F"/>
              </a:buClr>
              <a:buSzPts val="4000"/>
              <a:buFont typeface="Arial"/>
              <a:buNone/>
              <a:defRPr sz="4000" b="0" i="0" u="none" strike="noStrike" cap="none">
                <a:solidFill>
                  <a:srgbClr val="305C6F"/>
                </a:solidFill>
                <a:latin typeface="Calibri"/>
                <a:ea typeface="Calibri"/>
                <a:cs typeface="Calibri"/>
                <a:sym typeface="Calibri"/>
              </a:defRPr>
            </a:lvl1pPr>
            <a:lvl2pPr marL="914400" marR="0" lvl="1" indent="-228600" algn="l" rtl="0">
              <a:lnSpc>
                <a:spcPct val="100000"/>
              </a:lnSpc>
              <a:spcBef>
                <a:spcPts val="1828"/>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2pPr>
            <a:lvl3pPr marL="1371600" marR="0" lvl="2" indent="-228600" algn="l" rtl="0">
              <a:lnSpc>
                <a:spcPct val="100000"/>
              </a:lnSpc>
              <a:spcBef>
                <a:spcPts val="1828"/>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3pPr>
            <a:lvl4pPr marL="1828800" marR="0" lvl="3" indent="-228600" algn="l" rtl="0">
              <a:lnSpc>
                <a:spcPct val="100000"/>
              </a:lnSpc>
              <a:spcBef>
                <a:spcPts val="1828"/>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4pPr>
            <a:lvl5pPr marL="2286000" marR="0" lvl="4" indent="-228600" algn="l" rtl="0">
              <a:lnSpc>
                <a:spcPct val="100000"/>
              </a:lnSpc>
              <a:spcBef>
                <a:spcPts val="1828"/>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5pPr>
            <a:lvl6pPr marL="2743200" marR="0" lvl="5" indent="-342900" algn="l" rtl="0">
              <a:lnSpc>
                <a:spcPct val="90000"/>
              </a:lnSpc>
              <a:spcBef>
                <a:spcPts val="1828"/>
              </a:spcBef>
              <a:spcAft>
                <a:spcPts val="0"/>
              </a:spcAft>
              <a:buClr>
                <a:schemeClr val="dk1"/>
              </a:buClr>
              <a:buSzPts val="1800"/>
              <a:buFont typeface="Arial"/>
              <a:buChar char="•"/>
              <a:defRPr sz="6580" b="0" i="0" u="none" strike="noStrike" cap="none">
                <a:solidFill>
                  <a:schemeClr val="dk1"/>
                </a:solidFill>
                <a:latin typeface="Century Schoolbook"/>
                <a:ea typeface="Century Schoolbook"/>
                <a:cs typeface="Century Schoolbook"/>
                <a:sym typeface="Century Schoolbook"/>
              </a:defRPr>
            </a:lvl6pPr>
            <a:lvl7pPr marL="3200400" marR="0" lvl="6" indent="-342900" algn="l" rtl="0">
              <a:lnSpc>
                <a:spcPct val="90000"/>
              </a:lnSpc>
              <a:spcBef>
                <a:spcPts val="1828"/>
              </a:spcBef>
              <a:spcAft>
                <a:spcPts val="0"/>
              </a:spcAft>
              <a:buClr>
                <a:schemeClr val="dk1"/>
              </a:buClr>
              <a:buSzPts val="1800"/>
              <a:buFont typeface="Arial"/>
              <a:buChar char="•"/>
              <a:defRPr sz="6580" b="0" i="0" u="none" strike="noStrike" cap="none">
                <a:solidFill>
                  <a:schemeClr val="dk1"/>
                </a:solidFill>
                <a:latin typeface="Century Schoolbook"/>
                <a:ea typeface="Century Schoolbook"/>
                <a:cs typeface="Century Schoolbook"/>
                <a:sym typeface="Century Schoolbook"/>
              </a:defRPr>
            </a:lvl7pPr>
            <a:lvl8pPr marL="3657600" marR="0" lvl="7" indent="-342900" algn="l" rtl="0">
              <a:lnSpc>
                <a:spcPct val="90000"/>
              </a:lnSpc>
              <a:spcBef>
                <a:spcPts val="1828"/>
              </a:spcBef>
              <a:spcAft>
                <a:spcPts val="0"/>
              </a:spcAft>
              <a:buClr>
                <a:schemeClr val="dk1"/>
              </a:buClr>
              <a:buSzPts val="1800"/>
              <a:buFont typeface="Arial"/>
              <a:buChar char="•"/>
              <a:defRPr sz="6580" b="0" i="0" u="none" strike="noStrike" cap="none">
                <a:solidFill>
                  <a:schemeClr val="dk1"/>
                </a:solidFill>
                <a:latin typeface="Century Schoolbook"/>
                <a:ea typeface="Century Schoolbook"/>
                <a:cs typeface="Century Schoolbook"/>
                <a:sym typeface="Century Schoolbook"/>
              </a:defRPr>
            </a:lvl8pPr>
            <a:lvl9pPr marL="4114800" marR="0" lvl="8" indent="-342900" algn="l" rtl="0">
              <a:lnSpc>
                <a:spcPct val="90000"/>
              </a:lnSpc>
              <a:spcBef>
                <a:spcPts val="1828"/>
              </a:spcBef>
              <a:spcAft>
                <a:spcPts val="0"/>
              </a:spcAft>
              <a:buClr>
                <a:schemeClr val="dk1"/>
              </a:buClr>
              <a:buSzPts val="1800"/>
              <a:buFont typeface="Arial"/>
              <a:buChar char="•"/>
              <a:defRPr sz="6580" b="0" i="0" u="none" strike="noStrike" cap="none">
                <a:solidFill>
                  <a:schemeClr val="dk1"/>
                </a:solidFill>
                <a:latin typeface="Century Schoolbook"/>
                <a:ea typeface="Century Schoolbook"/>
                <a:cs typeface="Century Schoolbook"/>
                <a:sym typeface="Century Schoolbook"/>
              </a:defRPr>
            </a:lvl9pPr>
          </a:lstStyle>
          <a:p>
            <a:pPr marL="0" indent="0"/>
            <a:r>
              <a:rPr lang="en-GB" dirty="0"/>
              <a:t>INTRODUCTION TO </a:t>
            </a:r>
            <a:r>
              <a:rPr lang="en-GB" b="1" dirty="0"/>
              <a:t>DARK SKY ECOTOURISM</a:t>
            </a:r>
            <a:endParaRPr lang="en-GB" dirty="0"/>
          </a:p>
        </p:txBody>
      </p:sp>
      <p:sp>
        <p:nvSpPr>
          <p:cNvPr id="128" name="Google Shape;128;p1"/>
          <p:cNvSpPr txBox="1">
            <a:spLocks noGrp="1"/>
          </p:cNvSpPr>
          <p:nvPr>
            <p:ph type="body" idx="4"/>
          </p:nvPr>
        </p:nvSpPr>
        <p:spPr>
          <a:xfrm>
            <a:off x="584590" y="4911280"/>
            <a:ext cx="4703217" cy="622069"/>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305C6F"/>
              </a:buClr>
              <a:buSzPts val="2800"/>
              <a:buNone/>
            </a:pPr>
            <a:r>
              <a:rPr lang="en-US" sz="2800" dirty="0">
                <a:solidFill>
                  <a:schemeClr val="bg1"/>
                </a:solidFill>
                <a:hlinkClick r:id="rId5">
                  <a:extLst>
                    <a:ext uri="{A12FA001-AC4F-418D-AE19-62706E023703}">
                      <ahyp:hlinkClr xmlns:ahyp="http://schemas.microsoft.com/office/drawing/2018/hyperlinkcolor" val="tx"/>
                    </a:ext>
                  </a:extLst>
                </a:hlinkClick>
              </a:rPr>
              <a:t>www.</a:t>
            </a:r>
            <a:r>
              <a:rPr lang="en-US" sz="3200" b="1" dirty="0">
                <a:solidFill>
                  <a:schemeClr val="bg1"/>
                </a:solidFill>
                <a:hlinkClick r:id="rId5">
                  <a:extLst>
                    <a:ext uri="{A12FA001-AC4F-418D-AE19-62706E023703}">
                      <ahyp:hlinkClr xmlns:ahyp="http://schemas.microsoft.com/office/drawing/2018/hyperlinkcolor" val="tx"/>
                    </a:ext>
                  </a:extLst>
                </a:hlinkClick>
              </a:rPr>
              <a:t>darkskytourism</a:t>
            </a:r>
            <a:r>
              <a:rPr lang="en-US" sz="2800" dirty="0">
                <a:solidFill>
                  <a:schemeClr val="bg1"/>
                </a:solidFill>
                <a:hlinkClick r:id="rId5">
                  <a:extLst>
                    <a:ext uri="{A12FA001-AC4F-418D-AE19-62706E023703}">
                      <ahyp:hlinkClr xmlns:ahyp="http://schemas.microsoft.com/office/drawing/2018/hyperlinkcolor" val="tx"/>
                    </a:ext>
                  </a:extLst>
                </a:hlinkClick>
              </a:rPr>
              <a:t>.eu</a:t>
            </a:r>
            <a:r>
              <a:rPr lang="en-US" sz="2800" dirty="0">
                <a:solidFill>
                  <a:schemeClr val="bg1"/>
                </a:solidFill>
              </a:rPr>
              <a:t> </a:t>
            </a:r>
            <a:endParaRPr dirty="0">
              <a:solidFill>
                <a:schemeClr val="bg1"/>
              </a:solidFill>
            </a:endParaRPr>
          </a:p>
          <a:p>
            <a:pPr marL="0" lvl="0" indent="0" algn="l" rtl="0">
              <a:lnSpc>
                <a:spcPct val="100000"/>
              </a:lnSpc>
              <a:spcBef>
                <a:spcPts val="0"/>
              </a:spcBef>
              <a:spcAft>
                <a:spcPts val="0"/>
              </a:spcAft>
              <a:buClr>
                <a:srgbClr val="305C6F"/>
              </a:buClr>
              <a:buSzPts val="2200"/>
              <a:buNone/>
            </a:pPr>
            <a:endParaRPr dirty="0"/>
          </a:p>
        </p:txBody>
      </p:sp>
      <p:sp>
        <p:nvSpPr>
          <p:cNvPr id="6" name="TextBox 5">
            <a:extLst>
              <a:ext uri="{FF2B5EF4-FFF2-40B4-BE49-F238E27FC236}">
                <a16:creationId xmlns:a16="http://schemas.microsoft.com/office/drawing/2014/main" id="{2498F8F2-3C0F-DAB5-8EE6-10FE6C2DC25E}"/>
              </a:ext>
            </a:extLst>
          </p:cNvPr>
          <p:cNvSpPr txBox="1"/>
          <p:nvPr/>
        </p:nvSpPr>
        <p:spPr>
          <a:xfrm>
            <a:off x="171432" y="5905761"/>
            <a:ext cx="2210832" cy="738664"/>
          </a:xfrm>
          <a:prstGeom prst="rect">
            <a:avLst/>
          </a:prstGeom>
          <a:noFill/>
        </p:spPr>
        <p:txBody>
          <a:bodyPr wrap="square">
            <a:spAutoFit/>
          </a:bodyPr>
          <a:lstStyle/>
          <a:p>
            <a:r>
              <a:rPr lang="en-GB" sz="1050" dirty="0">
                <a:solidFill>
                  <a:srgbClr val="333333"/>
                </a:solidFill>
                <a:effectLst/>
                <a:latin typeface="Source Sans Pro" panose="020B0503030403020204" pitchFamily="34" charset="0"/>
                <a:ea typeface="Calibri" panose="020F0502020204030204" pitchFamily="34" charset="0"/>
                <a:cs typeface="Times New Roman" panose="02020603050405020304" pitchFamily="18" charset="0"/>
              </a:rPr>
              <a:t>Dark Sky Ecotourism VET Programme © 2023 by Dark Sky Ecotourism Consortium is licensed under </a:t>
            </a:r>
            <a:r>
              <a:rPr lang="en-GB" sz="1050" u="none" strike="noStrike" dirty="0">
                <a:solidFill>
                  <a:srgbClr val="D14500"/>
                </a:solidFill>
                <a:effectLst/>
                <a:latin typeface="Source Sans Pro" panose="020B0503030403020204" pitchFamily="34" charset="0"/>
                <a:ea typeface="Calibri" panose="020F0502020204030204" pitchFamily="34" charset="0"/>
                <a:cs typeface="Times New Roman" panose="02020603050405020304" pitchFamily="18" charset="0"/>
                <a:hlinkClick r:id="rId6"/>
              </a:rPr>
              <a:t>CC BY-SA 4.0 </a:t>
            </a:r>
            <a:endParaRPr lang="en-GB" sz="1050" dirty="0"/>
          </a:p>
        </p:txBody>
      </p:sp>
      <p:pic>
        <p:nvPicPr>
          <p:cNvPr id="7" name="Picture 6" descr="A black and white sign with a person in a circle&#10;&#10;Description automatically generated">
            <a:extLst>
              <a:ext uri="{FF2B5EF4-FFF2-40B4-BE49-F238E27FC236}">
                <a16:creationId xmlns:a16="http://schemas.microsoft.com/office/drawing/2014/main" id="{3CD1951B-6038-A7A4-9822-523F16EA317C}"/>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93014" y="6244410"/>
            <a:ext cx="1035050" cy="361950"/>
          </a:xfrm>
          <a:prstGeom prst="rect">
            <a:avLst/>
          </a:prstGeom>
          <a:noFill/>
          <a:ln>
            <a:noFill/>
          </a:ln>
        </p:spPr>
      </p:pic>
      <p:sp>
        <p:nvSpPr>
          <p:cNvPr id="3" name="TextBox 2">
            <a:extLst>
              <a:ext uri="{FF2B5EF4-FFF2-40B4-BE49-F238E27FC236}">
                <a16:creationId xmlns:a16="http://schemas.microsoft.com/office/drawing/2014/main" id="{95ED14C7-75F2-624D-2814-B72E4713FA1F}"/>
              </a:ext>
            </a:extLst>
          </p:cNvPr>
          <p:cNvSpPr txBox="1"/>
          <p:nvPr/>
        </p:nvSpPr>
        <p:spPr>
          <a:xfrm>
            <a:off x="3750415" y="5991886"/>
            <a:ext cx="5563782" cy="775277"/>
          </a:xfrm>
          <a:prstGeom prst="rect">
            <a:avLst/>
          </a:prstGeom>
          <a:noFill/>
        </p:spPr>
        <p:txBody>
          <a:bodyPr wrap="square">
            <a:spAutoFit/>
          </a:bodyPr>
          <a:lstStyle/>
          <a:p>
            <a:pPr>
              <a:lnSpc>
                <a:spcPct val="107000"/>
              </a:lnSpc>
              <a:spcAft>
                <a:spcPts val="800"/>
              </a:spcAft>
            </a:pPr>
            <a:r>
              <a:rPr lang="en-GB" sz="1050" kern="0" dirty="0">
                <a:solidFill>
                  <a:srgbClr val="404040"/>
                </a:solidFill>
                <a:effectLst/>
                <a:latin typeface="Source Sans Pro" panose="020B0503030403020204" pitchFamily="34" charset="0"/>
                <a:ea typeface="Source Sans Pro" panose="020B0503030403020204" pitchFamily="34" charset="0"/>
                <a:cs typeface="Times New Roman" panose="02020603050405020304" pitchFamily="18"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GB" sz="10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7"/>
          <p:cNvSpPr txBox="1">
            <a:spLocks noGrp="1"/>
          </p:cNvSpPr>
          <p:nvPr>
            <p:ph type="body" idx="1"/>
          </p:nvPr>
        </p:nvSpPr>
        <p:spPr>
          <a:xfrm>
            <a:off x="1845059" y="994716"/>
            <a:ext cx="4279038" cy="757034"/>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7C946D"/>
              </a:buClr>
              <a:buSzPts val="11600"/>
              <a:buNone/>
            </a:pPr>
            <a:r>
              <a:rPr lang="en-US" dirty="0"/>
              <a:t>03</a:t>
            </a:r>
            <a:endParaRPr dirty="0"/>
          </a:p>
        </p:txBody>
      </p:sp>
      <p:sp>
        <p:nvSpPr>
          <p:cNvPr id="226" name="Google Shape;226;p7"/>
          <p:cNvSpPr txBox="1">
            <a:spLocks noGrp="1"/>
          </p:cNvSpPr>
          <p:nvPr>
            <p:ph type="body" idx="2"/>
          </p:nvPr>
        </p:nvSpPr>
        <p:spPr>
          <a:xfrm>
            <a:off x="1845056" y="703007"/>
            <a:ext cx="4250944" cy="882717"/>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305C6F"/>
              </a:buClr>
              <a:buSzPts val="4800"/>
              <a:buNone/>
            </a:pPr>
            <a:r>
              <a:rPr lang="en-US"/>
              <a:t>SECTION</a:t>
            </a:r>
            <a:endParaRPr/>
          </a:p>
        </p:txBody>
      </p:sp>
      <p:sp>
        <p:nvSpPr>
          <p:cNvPr id="227" name="Google Shape;227;p7"/>
          <p:cNvSpPr txBox="1">
            <a:spLocks noGrp="1"/>
          </p:cNvSpPr>
          <p:nvPr>
            <p:ph type="body" idx="3"/>
          </p:nvPr>
        </p:nvSpPr>
        <p:spPr>
          <a:xfrm>
            <a:off x="703143" y="4110228"/>
            <a:ext cx="5616603" cy="972741"/>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chemeClr val="lt1"/>
              </a:buClr>
              <a:buSzPts val="3600"/>
              <a:buNone/>
            </a:pPr>
            <a:r>
              <a:rPr lang="en-US" b="1" dirty="0"/>
              <a:t>What is Dark Sky Ecotourism?</a:t>
            </a:r>
            <a:endParaRPr b="1" dirty="0"/>
          </a:p>
        </p:txBody>
      </p:sp>
      <p:pic>
        <p:nvPicPr>
          <p:cNvPr id="228" name="Google Shape;228;p7"/>
          <p:cNvPicPr preferRelativeResize="0">
            <a:picLocks noGrp="1"/>
          </p:cNvPicPr>
          <p:nvPr>
            <p:ph type="pic" idx="4"/>
          </p:nvPr>
        </p:nvPicPr>
        <p:blipFill rotWithShape="1">
          <a:blip r:embed="rId3">
            <a:alphaModFix/>
          </a:blip>
          <a:srcRect/>
          <a:stretch/>
        </p:blipFill>
        <p:spPr>
          <a:xfrm>
            <a:off x="6841657" y="0"/>
            <a:ext cx="5364392" cy="6325815"/>
          </a:xfrm>
          <a:prstGeom prst="rect">
            <a:avLst/>
          </a:prstGeom>
          <a:solidFill>
            <a:srgbClr val="D8D8D8"/>
          </a:solid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9"/>
          <p:cNvSpPr/>
          <p:nvPr/>
        </p:nvSpPr>
        <p:spPr>
          <a:xfrm>
            <a:off x="422213" y="855324"/>
            <a:ext cx="2549587" cy="2262738"/>
          </a:xfrm>
          <a:prstGeom prst="ellipse">
            <a:avLst/>
          </a:prstGeom>
          <a:solidFill>
            <a:srgbClr val="7C946D"/>
          </a:solidFill>
          <a:ln w="12700" cap="flat" cmpd="sng">
            <a:solidFill>
              <a:srgbClr val="7C946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000" b="1" i="0" u="none" strike="noStrike" cap="none" dirty="0">
                <a:solidFill>
                  <a:schemeClr val="lt1"/>
                </a:solidFill>
                <a:latin typeface="Century Schoolbook"/>
                <a:ea typeface="Century Schoolbook"/>
                <a:cs typeface="Century Schoolbook"/>
                <a:sym typeface="Century Schoolbook"/>
              </a:rPr>
              <a:t>Dark Sky Tourism </a:t>
            </a:r>
            <a:endParaRPr sz="2000" b="0" i="0" u="none" strike="noStrike" cap="none" dirty="0">
              <a:solidFill>
                <a:srgbClr val="000000"/>
              </a:solidFill>
              <a:latin typeface="Arial"/>
              <a:ea typeface="Arial"/>
              <a:cs typeface="Arial"/>
              <a:sym typeface="Arial"/>
            </a:endParaRPr>
          </a:p>
        </p:txBody>
      </p:sp>
      <p:sp>
        <p:nvSpPr>
          <p:cNvPr id="241" name="Google Shape;241;p9"/>
          <p:cNvSpPr/>
          <p:nvPr/>
        </p:nvSpPr>
        <p:spPr>
          <a:xfrm>
            <a:off x="340263" y="4198220"/>
            <a:ext cx="2462014" cy="2262738"/>
          </a:xfrm>
          <a:prstGeom prst="ellipse">
            <a:avLst/>
          </a:prstGeom>
          <a:solidFill>
            <a:srgbClr val="7C946D"/>
          </a:solidFill>
          <a:ln w="12700" cap="flat" cmpd="sng">
            <a:solidFill>
              <a:srgbClr val="7C946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000" b="1" i="0" u="none" strike="noStrike" cap="none" dirty="0">
                <a:solidFill>
                  <a:schemeClr val="lt1"/>
                </a:solidFill>
                <a:latin typeface="Century Schoolbook"/>
                <a:ea typeface="Century Schoolbook"/>
                <a:cs typeface="Century Schoolbook"/>
                <a:sym typeface="Century Schoolbook"/>
              </a:rPr>
              <a:t>Ecotourism</a:t>
            </a:r>
            <a:endParaRPr sz="2000" b="0" i="0" u="none" strike="noStrike" cap="none" dirty="0">
              <a:solidFill>
                <a:srgbClr val="000000"/>
              </a:solidFill>
              <a:latin typeface="Arial"/>
              <a:ea typeface="Arial"/>
              <a:cs typeface="Arial"/>
              <a:sym typeface="Arial"/>
            </a:endParaRPr>
          </a:p>
        </p:txBody>
      </p:sp>
      <p:sp>
        <p:nvSpPr>
          <p:cNvPr id="242" name="Google Shape;242;p9"/>
          <p:cNvSpPr/>
          <p:nvPr/>
        </p:nvSpPr>
        <p:spPr>
          <a:xfrm>
            <a:off x="4315147" y="1904652"/>
            <a:ext cx="3873356" cy="3513762"/>
          </a:xfrm>
          <a:prstGeom prst="ellipse">
            <a:avLst/>
          </a:prstGeom>
          <a:solidFill>
            <a:srgbClr val="7C946D"/>
          </a:solidFill>
          <a:ln w="12700" cap="flat" cmpd="sng">
            <a:solidFill>
              <a:srgbClr val="7C946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Century Schoolbook"/>
                <a:ea typeface="Century Schoolbook"/>
                <a:cs typeface="Century Schoolbook"/>
                <a:sym typeface="Century Schoolbook"/>
              </a:rPr>
              <a:t>Dark Sky Ecotourism</a:t>
            </a:r>
            <a:endParaRPr sz="1400" b="0" i="0" u="none" strike="noStrike" cap="none">
              <a:solidFill>
                <a:srgbClr val="000000"/>
              </a:solidFill>
              <a:latin typeface="Arial"/>
              <a:ea typeface="Arial"/>
              <a:cs typeface="Arial"/>
              <a:sym typeface="Arial"/>
            </a:endParaRPr>
          </a:p>
        </p:txBody>
      </p:sp>
      <p:sp>
        <p:nvSpPr>
          <p:cNvPr id="243" name="Google Shape;243;p9"/>
          <p:cNvSpPr/>
          <p:nvPr/>
        </p:nvSpPr>
        <p:spPr>
          <a:xfrm>
            <a:off x="1317750" y="3395865"/>
            <a:ext cx="636998" cy="595901"/>
          </a:xfrm>
          <a:prstGeom prst="plus">
            <a:avLst>
              <a:gd name="adj" fmla="val 25000"/>
            </a:avLst>
          </a:prstGeom>
          <a:solidFill>
            <a:srgbClr val="567780"/>
          </a:solidFill>
          <a:ln w="12700" cap="flat" cmpd="sng">
            <a:solidFill>
              <a:srgbClr val="56778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83"/>
              <a:buFont typeface="Arial"/>
              <a:buNone/>
            </a:pPr>
            <a:endParaRPr sz="1283" b="0" i="0" u="none" strike="noStrike" cap="none">
              <a:solidFill>
                <a:schemeClr val="lt1"/>
              </a:solidFill>
              <a:latin typeface="Century Schoolbook"/>
              <a:ea typeface="Century Schoolbook"/>
              <a:cs typeface="Century Schoolbook"/>
              <a:sym typeface="Century Schoolbook"/>
            </a:endParaRPr>
          </a:p>
        </p:txBody>
      </p:sp>
      <p:sp>
        <p:nvSpPr>
          <p:cNvPr id="244" name="Google Shape;244;p9"/>
          <p:cNvSpPr/>
          <p:nvPr/>
        </p:nvSpPr>
        <p:spPr>
          <a:xfrm>
            <a:off x="2802277" y="3428027"/>
            <a:ext cx="1284270" cy="750014"/>
          </a:xfrm>
          <a:prstGeom prst="rightArrow">
            <a:avLst>
              <a:gd name="adj1" fmla="val 50000"/>
              <a:gd name="adj2" fmla="val 50000"/>
            </a:avLst>
          </a:prstGeom>
          <a:solidFill>
            <a:srgbClr val="567780"/>
          </a:solidFill>
          <a:ln w="12700" cap="flat" cmpd="sng">
            <a:solidFill>
              <a:srgbClr val="56778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83"/>
              <a:buFont typeface="Arial"/>
              <a:buNone/>
            </a:pPr>
            <a:endParaRPr sz="1283" b="0" i="0" u="none" strike="noStrike" cap="none">
              <a:solidFill>
                <a:schemeClr val="lt1"/>
              </a:solidFill>
              <a:latin typeface="Century Schoolbook"/>
              <a:ea typeface="Century Schoolbook"/>
              <a:cs typeface="Century Schoolbook"/>
              <a:sym typeface="Century Schoolbook"/>
            </a:endParaRPr>
          </a:p>
        </p:txBody>
      </p:sp>
      <p:sp>
        <p:nvSpPr>
          <p:cNvPr id="245" name="Google Shape;245;p9"/>
          <p:cNvSpPr txBox="1"/>
          <p:nvPr/>
        </p:nvSpPr>
        <p:spPr>
          <a:xfrm>
            <a:off x="8527550" y="1013600"/>
            <a:ext cx="3380198" cy="2897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246" name="Google Shape;246;p9"/>
          <p:cNvSpPr/>
          <p:nvPr/>
        </p:nvSpPr>
        <p:spPr>
          <a:xfrm>
            <a:off x="8517594" y="736620"/>
            <a:ext cx="3079997" cy="5632271"/>
          </a:xfrm>
          <a:prstGeom prst="rect">
            <a:avLst/>
          </a:prstGeom>
          <a:noFill/>
          <a:ln>
            <a:noFill/>
          </a:ln>
        </p:spPr>
        <p:txBody>
          <a:bodyPr spcFirstLastPara="1" wrap="square" lIns="91425" tIns="45700" rIns="91425" bIns="45700" anchor="ctr" anchorCtr="0">
            <a:spAutoFit/>
          </a:bodyPr>
          <a:lstStyle/>
          <a:p>
            <a:pPr marL="0" marR="0" lvl="0" indent="0" algn="just" rtl="0">
              <a:lnSpc>
                <a:spcPct val="100000"/>
              </a:lnSpc>
              <a:spcBef>
                <a:spcPts val="0"/>
              </a:spcBef>
              <a:spcAft>
                <a:spcPts val="0"/>
              </a:spcAft>
              <a:buClr>
                <a:schemeClr val="dk1"/>
              </a:buClr>
              <a:buSzPts val="1800"/>
              <a:buFont typeface="Arial"/>
              <a:buNone/>
            </a:pPr>
            <a:r>
              <a:rPr lang="en-US" sz="2400" b="0" i="0" u="none" strike="noStrike" cap="none" dirty="0">
                <a:solidFill>
                  <a:schemeClr val="dk1"/>
                </a:solidFill>
                <a:latin typeface="Arial"/>
                <a:ea typeface="Arial"/>
                <a:cs typeface="Arial"/>
                <a:sym typeface="Arial"/>
              </a:rPr>
              <a:t>By creating a tourism product that uses the dark sky in an eco-friendly way you make a dark sky ecotourism product. </a:t>
            </a:r>
          </a:p>
          <a:p>
            <a:pPr marL="0" marR="0" lvl="0" indent="0" algn="just" rtl="0">
              <a:lnSpc>
                <a:spcPct val="100000"/>
              </a:lnSpc>
              <a:spcBef>
                <a:spcPts val="0"/>
              </a:spcBef>
              <a:spcAft>
                <a:spcPts val="0"/>
              </a:spcAft>
              <a:buClr>
                <a:schemeClr val="dk1"/>
              </a:buClr>
              <a:buSzPts val="1800"/>
              <a:buFont typeface="Arial"/>
              <a:buNone/>
            </a:pPr>
            <a:r>
              <a:rPr lang="en-US" sz="2400" b="0" i="0" u="none" strike="noStrike" cap="none" dirty="0">
                <a:solidFill>
                  <a:schemeClr val="dk1"/>
                </a:solidFill>
                <a:latin typeface="Arial"/>
                <a:ea typeface="Arial"/>
                <a:cs typeface="Arial"/>
                <a:sym typeface="Arial"/>
              </a:rPr>
              <a:t> </a:t>
            </a:r>
          </a:p>
          <a:p>
            <a:pPr marL="0" marR="0" lvl="0" indent="0" algn="just" rtl="0">
              <a:lnSpc>
                <a:spcPct val="100000"/>
              </a:lnSpc>
              <a:spcBef>
                <a:spcPts val="0"/>
              </a:spcBef>
              <a:spcAft>
                <a:spcPts val="0"/>
              </a:spcAft>
              <a:buClr>
                <a:schemeClr val="dk1"/>
              </a:buClr>
              <a:buSzPts val="1800"/>
              <a:buFont typeface="Arial"/>
              <a:buNone/>
            </a:pPr>
            <a:r>
              <a:rPr lang="en-US" sz="2400" b="0" i="0" u="none" strike="noStrike" cap="none" dirty="0">
                <a:solidFill>
                  <a:schemeClr val="dk1"/>
                </a:solidFill>
                <a:latin typeface="Arial"/>
                <a:ea typeface="Arial"/>
                <a:cs typeface="Arial"/>
                <a:sym typeface="Arial"/>
              </a:rPr>
              <a:t>Dark Sky Ecotourism is the intersection of sustainable tourism and astronomy, promoting the appreciation of dark skies and minimising light pollution.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CC944C1-5AEA-6A4A-8A0D-7BC154D65057}"/>
              </a:ext>
            </a:extLst>
          </p:cNvPr>
          <p:cNvSpPr>
            <a:spLocks noGrp="1"/>
          </p:cNvSpPr>
          <p:nvPr>
            <p:ph type="body" idx="1"/>
          </p:nvPr>
        </p:nvSpPr>
        <p:spPr>
          <a:xfrm>
            <a:off x="5875338" y="0"/>
            <a:ext cx="5935579" cy="1359568"/>
          </a:xfrm>
        </p:spPr>
        <p:txBody>
          <a:bodyPr/>
          <a:lstStyle/>
          <a:p>
            <a:r>
              <a:rPr lang="is-IS" sz="3200" dirty="0"/>
              <a:t>	Dark Sky </a:t>
            </a:r>
            <a:r>
              <a:rPr lang="is-IS" sz="3200" dirty="0" err="1"/>
              <a:t>Tourism</a:t>
            </a:r>
            <a:r>
              <a:rPr lang="is-IS" sz="3200" dirty="0"/>
              <a:t> - </a:t>
            </a:r>
            <a:r>
              <a:rPr lang="is-IS" sz="3200" dirty="0" err="1"/>
              <a:t>Definition</a:t>
            </a:r>
            <a:endParaRPr lang="is-IS" sz="3200" dirty="0"/>
          </a:p>
          <a:p>
            <a:endParaRPr lang="is-IS" sz="3200" dirty="0"/>
          </a:p>
        </p:txBody>
      </p:sp>
      <p:sp>
        <p:nvSpPr>
          <p:cNvPr id="4" name="Text Placeholder 3">
            <a:extLst>
              <a:ext uri="{FF2B5EF4-FFF2-40B4-BE49-F238E27FC236}">
                <a16:creationId xmlns:a16="http://schemas.microsoft.com/office/drawing/2014/main" id="{49829AEF-39EB-A1F4-F8A6-418209AB0F99}"/>
              </a:ext>
            </a:extLst>
          </p:cNvPr>
          <p:cNvSpPr>
            <a:spLocks noGrp="1"/>
          </p:cNvSpPr>
          <p:nvPr>
            <p:ph type="body" idx="3"/>
          </p:nvPr>
        </p:nvSpPr>
        <p:spPr>
          <a:xfrm>
            <a:off x="6096000" y="1215190"/>
            <a:ext cx="5875338" cy="5233736"/>
          </a:xfrm>
        </p:spPr>
        <p:txBody>
          <a:bodyPr/>
          <a:lstStyle/>
          <a:p>
            <a:pPr algn="just"/>
            <a:r>
              <a:rPr lang="en-US" sz="2400" dirty="0"/>
              <a:t>	Dark sky tourism is characterised by the fact that visitors travel to remote, unlit areas on land or water to observe phenomena on it. Examples of such objects are stars, planets, moons, nebulae, star clusters and galaxies. </a:t>
            </a:r>
          </a:p>
          <a:p>
            <a:pPr algn="just"/>
            <a:endParaRPr lang="en-US" sz="2400" dirty="0"/>
          </a:p>
          <a:p>
            <a:pPr algn="just"/>
            <a:r>
              <a:rPr lang="en-US" sz="2400" dirty="0"/>
              <a:t>    Inspection can be done with a hand-held telescope, a star telescope or with the naked eye. Visitors' experience of a darkened sky can also be mixed with other subjects, such as star photography or listening to a storyteller (Dalgleish et al., 2022).</a:t>
            </a:r>
            <a:endParaRPr lang="is-IS" sz="2400" dirty="0"/>
          </a:p>
          <a:p>
            <a:endParaRPr lang="is-IS" dirty="0"/>
          </a:p>
        </p:txBody>
      </p:sp>
      <p:pic>
        <p:nvPicPr>
          <p:cNvPr id="5" name="Google Shape;262;p38">
            <a:extLst>
              <a:ext uri="{FF2B5EF4-FFF2-40B4-BE49-F238E27FC236}">
                <a16:creationId xmlns:a16="http://schemas.microsoft.com/office/drawing/2014/main" id="{84CCF5C0-01B1-411B-99F5-FD9598E6B06B}"/>
              </a:ext>
            </a:extLst>
          </p:cNvPr>
          <p:cNvPicPr preferRelativeResize="0">
            <a:picLocks noGrp="1"/>
          </p:cNvPicPr>
          <p:nvPr>
            <p:ph type="pic" idx="2"/>
          </p:nvPr>
        </p:nvPicPr>
        <p:blipFill rotWithShape="1">
          <a:blip r:embed="rId2" cstate="screen">
            <a:alphaModFix/>
            <a:extLst>
              <a:ext uri="{28A0092B-C50C-407E-A947-70E740481C1C}">
                <a14:useLocalDpi xmlns:a14="http://schemas.microsoft.com/office/drawing/2010/main"/>
              </a:ext>
            </a:extLst>
          </a:blip>
          <a:srcRect/>
          <a:stretch/>
        </p:blipFill>
        <p:spPr>
          <a:xfrm>
            <a:off x="0" y="0"/>
            <a:ext cx="5875338" cy="6858000"/>
          </a:xfrm>
          <a:prstGeom prst="rect">
            <a:avLst/>
          </a:prstGeom>
          <a:solidFill>
            <a:srgbClr val="D8D8D8"/>
          </a:solidFill>
          <a:ln>
            <a:noFill/>
          </a:ln>
        </p:spPr>
      </p:pic>
    </p:spTree>
    <p:extLst>
      <p:ext uri="{BB962C8B-B14F-4D97-AF65-F5344CB8AC3E}">
        <p14:creationId xmlns:p14="http://schemas.microsoft.com/office/powerpoint/2010/main" val="27096631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308;p12">
            <a:extLst>
              <a:ext uri="{FF2B5EF4-FFF2-40B4-BE49-F238E27FC236}">
                <a16:creationId xmlns:a16="http://schemas.microsoft.com/office/drawing/2014/main" id="{F879598F-A7F7-4236-940B-D4760B95B61E}"/>
              </a:ext>
            </a:extLst>
          </p:cNvPr>
          <p:cNvPicPr preferRelativeResize="0">
            <a:picLocks noGrp="1"/>
          </p:cNvPicPr>
          <p:nvPr>
            <p:ph type="pic" idx="2"/>
          </p:nvPr>
        </p:nvPicPr>
        <p:blipFill rotWithShape="1">
          <a:blip r:embed="rId2" cstate="screen">
            <a:alphaModFix/>
            <a:extLst>
              <a:ext uri="{28A0092B-C50C-407E-A947-70E740481C1C}">
                <a14:useLocalDpi xmlns:a14="http://schemas.microsoft.com/office/drawing/2010/main"/>
              </a:ext>
            </a:extLst>
          </a:blip>
          <a:srcRect/>
          <a:stretch/>
        </p:blipFill>
        <p:spPr>
          <a:xfrm>
            <a:off x="8331200" y="775919"/>
            <a:ext cx="3620083" cy="5439135"/>
          </a:xfrm>
          <a:prstGeom prst="rect">
            <a:avLst/>
          </a:prstGeom>
          <a:solidFill>
            <a:srgbClr val="D8D8D8"/>
          </a:solidFill>
          <a:ln>
            <a:noFill/>
          </a:ln>
        </p:spPr>
      </p:pic>
      <p:sp>
        <p:nvSpPr>
          <p:cNvPr id="3" name="Text Placeholder 2">
            <a:extLst>
              <a:ext uri="{FF2B5EF4-FFF2-40B4-BE49-F238E27FC236}">
                <a16:creationId xmlns:a16="http://schemas.microsoft.com/office/drawing/2014/main" id="{A34F86F2-8F5B-9D84-22BD-207439B8EC3A}"/>
              </a:ext>
            </a:extLst>
          </p:cNvPr>
          <p:cNvSpPr>
            <a:spLocks noGrp="1"/>
          </p:cNvSpPr>
          <p:nvPr>
            <p:ph type="body" idx="1"/>
          </p:nvPr>
        </p:nvSpPr>
        <p:spPr>
          <a:xfrm>
            <a:off x="663645" y="950162"/>
            <a:ext cx="6749339" cy="1062045"/>
          </a:xfrm>
          <a:solidFill>
            <a:schemeClr val="bg1"/>
          </a:solidFill>
        </p:spPr>
        <p:txBody>
          <a:bodyPr/>
          <a:lstStyle/>
          <a:p>
            <a:r>
              <a:rPr lang="is-IS" dirty="0"/>
              <a:t>ECOTOURISM </a:t>
            </a:r>
          </a:p>
        </p:txBody>
      </p:sp>
      <p:sp>
        <p:nvSpPr>
          <p:cNvPr id="4" name="Text Placeholder 3">
            <a:extLst>
              <a:ext uri="{FF2B5EF4-FFF2-40B4-BE49-F238E27FC236}">
                <a16:creationId xmlns:a16="http://schemas.microsoft.com/office/drawing/2014/main" id="{968A60A3-1065-D942-68B4-D967DB0438A7}"/>
              </a:ext>
            </a:extLst>
          </p:cNvPr>
          <p:cNvSpPr>
            <a:spLocks noGrp="1"/>
          </p:cNvSpPr>
          <p:nvPr>
            <p:ph type="body" idx="3"/>
          </p:nvPr>
        </p:nvSpPr>
        <p:spPr>
          <a:xfrm>
            <a:off x="536644" y="2192916"/>
            <a:ext cx="6749339" cy="2965622"/>
          </a:xfrm>
          <a:solidFill>
            <a:schemeClr val="bg1"/>
          </a:solidFill>
          <a:ln>
            <a:solidFill>
              <a:schemeClr val="bg1"/>
            </a:solidFill>
          </a:ln>
        </p:spPr>
        <p:txBody>
          <a:bodyPr/>
          <a:lstStyle/>
          <a:p>
            <a:pPr algn="just"/>
            <a:r>
              <a:rPr lang="en-US" dirty="0"/>
              <a:t>   “Travel with a primary interest in the natural history of a destination. It is a non-invasive and participatory form of nature-based tourism that is built around learning, sustainability (conservation and local participation/benefits), and ethical planning, development and management” (Fennell, 2020).</a:t>
            </a:r>
            <a:endParaRPr lang="is-IS" dirty="0"/>
          </a:p>
        </p:txBody>
      </p:sp>
    </p:spTree>
    <p:extLst>
      <p:ext uri="{BB962C8B-B14F-4D97-AF65-F5344CB8AC3E}">
        <p14:creationId xmlns:p14="http://schemas.microsoft.com/office/powerpoint/2010/main" val="9173921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21B5B56-CD9A-70AF-8935-69D5223567D5}"/>
              </a:ext>
            </a:extLst>
          </p:cNvPr>
          <p:cNvSpPr>
            <a:spLocks noGrp="1"/>
          </p:cNvSpPr>
          <p:nvPr>
            <p:ph type="body" idx="3"/>
          </p:nvPr>
        </p:nvSpPr>
        <p:spPr>
          <a:xfrm>
            <a:off x="5308600" y="1397000"/>
            <a:ext cx="6337299" cy="4876800"/>
          </a:xfrm>
        </p:spPr>
        <p:txBody>
          <a:bodyPr/>
          <a:lstStyle/>
          <a:p>
            <a:pPr algn="just"/>
            <a:r>
              <a:rPr lang="en-US" sz="20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rPr>
              <a:t>	The motivation behind Dark Sky Ecotourism is to travel to areas with good dark quality to observe phenomena in the sky, e.g., auroras, space nebulae or stars.</a:t>
            </a:r>
          </a:p>
          <a:p>
            <a:pPr algn="just"/>
            <a:endParaRPr lang="en-US" sz="2000" dirty="0">
              <a:latin typeface="Calibri" panose="020F0502020204030204" pitchFamily="34" charset="0"/>
              <a:ea typeface="Calibri" panose="020F0502020204030204" pitchFamily="34" charset="0"/>
              <a:cs typeface="Calibri" panose="020F0502020204030204" pitchFamily="34" charset="0"/>
              <a:sym typeface="Arial"/>
            </a:endParaRPr>
          </a:p>
          <a:p>
            <a:pPr algn="just"/>
            <a:r>
              <a:rPr lang="en-US" sz="20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rPr>
              <a:t>    The motivation may also be to experience the dark</a:t>
            </a:r>
            <a:r>
              <a:rPr lang="en-US" sz="2000" dirty="0">
                <a:solidFill>
                  <a:schemeClr val="dk1"/>
                </a:solidFill>
                <a:latin typeface="Calibri" panose="020F0502020204030204" pitchFamily="34" charset="0"/>
                <a:ea typeface="Calibri" panose="020F0502020204030204" pitchFamily="34" charset="0"/>
                <a:cs typeface="Calibri" panose="020F0502020204030204" pitchFamily="34" charset="0"/>
              </a:rPr>
              <a:t> </a:t>
            </a:r>
            <a:r>
              <a:rPr lang="en-US" sz="20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rPr>
              <a:t>sky in another way, e.g., through astrophotography or through stories. </a:t>
            </a:r>
          </a:p>
          <a:p>
            <a:pPr algn="just"/>
            <a:endParaRPr lang="en-US" sz="2000" dirty="0">
              <a:latin typeface="Calibri" panose="020F0502020204030204" pitchFamily="34" charset="0"/>
              <a:ea typeface="Calibri" panose="020F0502020204030204" pitchFamily="34" charset="0"/>
              <a:cs typeface="Calibri" panose="020F0502020204030204" pitchFamily="34" charset="0"/>
              <a:sym typeface="Arial"/>
            </a:endParaRPr>
          </a:p>
          <a:p>
            <a:pPr algn="just"/>
            <a:r>
              <a:rPr lang="en-US" sz="20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rPr>
              <a:t>   The travel product is designed with ethical planning, development and management in mind</a:t>
            </a:r>
            <a:r>
              <a:rPr lang="en-US" sz="2000" dirty="0">
                <a:solidFill>
                  <a:schemeClr val="dk1"/>
                </a:solidFill>
                <a:latin typeface="Calibri" panose="020F0502020204030204" pitchFamily="34" charset="0"/>
                <a:ea typeface="Calibri" panose="020F0502020204030204" pitchFamily="34" charset="0"/>
                <a:cs typeface="Calibri" panose="020F0502020204030204" pitchFamily="34" charset="0"/>
              </a:rPr>
              <a:t>, </a:t>
            </a:r>
            <a:r>
              <a:rPr lang="en-US" sz="20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rPr>
              <a:t>includes learning and is guided by sustainability - contributes to the conservation of local nature and has a positive impact on local society (</a:t>
            </a:r>
            <a:r>
              <a:rPr lang="en-US" sz="2000" b="0" i="0" u="none" strike="noStrike" cap="none" dirty="0" err="1">
                <a:solidFill>
                  <a:schemeClr val="dk1"/>
                </a:solidFill>
                <a:latin typeface="Calibri" panose="020F0502020204030204" pitchFamily="34" charset="0"/>
                <a:ea typeface="Calibri" panose="020F0502020204030204" pitchFamily="34" charset="0"/>
                <a:cs typeface="Calibri" panose="020F0502020204030204" pitchFamily="34" charset="0"/>
                <a:sym typeface="Arial"/>
              </a:rPr>
              <a:t>Elinardottir</a:t>
            </a:r>
            <a:r>
              <a:rPr lang="en-US" sz="20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rPr>
              <a:t>, 2023).</a:t>
            </a:r>
            <a:endParaRPr lang="en-US" sz="20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endParaRPr lang="en-GB" sz="2000" dirty="0">
              <a:latin typeface="Calibri" panose="020F0502020204030204" pitchFamily="34" charset="0"/>
              <a:ea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AC04B9FE-C4C7-73D8-E7F5-94063F5669DF}"/>
              </a:ext>
            </a:extLst>
          </p:cNvPr>
          <p:cNvSpPr txBox="1"/>
          <p:nvPr/>
        </p:nvSpPr>
        <p:spPr>
          <a:xfrm>
            <a:off x="2758754" y="325355"/>
            <a:ext cx="7311775" cy="646331"/>
          </a:xfrm>
          <a:prstGeom prst="rect">
            <a:avLst/>
          </a:prstGeom>
          <a:solidFill>
            <a:schemeClr val="accent3">
              <a:lumMod val="50000"/>
            </a:schemeClr>
          </a:solidFill>
          <a:ln>
            <a:solidFill>
              <a:schemeClr val="accent3">
                <a:lumMod val="50000"/>
              </a:schemeClr>
            </a:solidFill>
          </a:ln>
        </p:spPr>
        <p:txBody>
          <a:bodyPr wrap="square" rtlCol="0">
            <a:spAutoFit/>
          </a:bodyPr>
          <a:lstStyle/>
          <a:p>
            <a:r>
              <a:rPr lang="en-GB" sz="3600" b="1" dirty="0">
                <a:solidFill>
                  <a:schemeClr val="bg1"/>
                </a:solidFill>
                <a:latin typeface="Calibri" panose="020F0502020204030204" pitchFamily="34" charset="0"/>
                <a:cs typeface="Calibri" panose="020F0502020204030204" pitchFamily="34" charset="0"/>
              </a:rPr>
              <a:t>Dark Sky Ecotourism Definition</a:t>
            </a:r>
          </a:p>
        </p:txBody>
      </p:sp>
      <p:pic>
        <p:nvPicPr>
          <p:cNvPr id="6" name="Google Shape;276;p40">
            <a:extLst>
              <a:ext uri="{FF2B5EF4-FFF2-40B4-BE49-F238E27FC236}">
                <a16:creationId xmlns:a16="http://schemas.microsoft.com/office/drawing/2014/main" id="{CF079799-D8BA-4EC2-AA94-69B23D805B59}"/>
              </a:ext>
            </a:extLst>
          </p:cNvPr>
          <p:cNvPicPr preferRelativeResize="0">
            <a:picLocks noGrp="1"/>
          </p:cNvPicPr>
          <p:nvPr>
            <p:ph type="pic" idx="2"/>
          </p:nvPr>
        </p:nvPicPr>
        <p:blipFill rotWithShape="1">
          <a:blip r:embed="rId2" cstate="screen">
            <a:alphaModFix/>
            <a:extLst>
              <a:ext uri="{28A0092B-C50C-407E-A947-70E740481C1C}">
                <a14:useLocalDpi xmlns:a14="http://schemas.microsoft.com/office/drawing/2010/main"/>
              </a:ext>
            </a:extLst>
          </a:blip>
          <a:srcRect/>
          <a:stretch/>
        </p:blipFill>
        <p:spPr>
          <a:xfrm>
            <a:off x="1168401" y="1291969"/>
            <a:ext cx="4140199" cy="4981831"/>
          </a:xfrm>
          <a:prstGeom prst="rect">
            <a:avLst/>
          </a:prstGeom>
          <a:solidFill>
            <a:srgbClr val="D8D8D8"/>
          </a:solidFill>
          <a:ln>
            <a:noFill/>
          </a:ln>
        </p:spPr>
      </p:pic>
    </p:spTree>
    <p:extLst>
      <p:ext uri="{BB962C8B-B14F-4D97-AF65-F5344CB8AC3E}">
        <p14:creationId xmlns:p14="http://schemas.microsoft.com/office/powerpoint/2010/main" val="4939025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10"/>
          <p:cNvSpPr txBox="1">
            <a:spLocks noGrp="1"/>
          </p:cNvSpPr>
          <p:nvPr>
            <p:ph type="body" idx="1"/>
          </p:nvPr>
        </p:nvSpPr>
        <p:spPr>
          <a:xfrm>
            <a:off x="1845059" y="994716"/>
            <a:ext cx="4279038" cy="757034"/>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7C946D"/>
              </a:buClr>
              <a:buSzPts val="11600"/>
              <a:buNone/>
            </a:pPr>
            <a:r>
              <a:rPr lang="en-US" dirty="0"/>
              <a:t>04</a:t>
            </a:r>
            <a:endParaRPr dirty="0"/>
          </a:p>
        </p:txBody>
      </p:sp>
      <p:sp>
        <p:nvSpPr>
          <p:cNvPr id="252" name="Google Shape;252;p10"/>
          <p:cNvSpPr txBox="1">
            <a:spLocks noGrp="1"/>
          </p:cNvSpPr>
          <p:nvPr>
            <p:ph type="body" idx="2"/>
          </p:nvPr>
        </p:nvSpPr>
        <p:spPr>
          <a:xfrm>
            <a:off x="1845056" y="703007"/>
            <a:ext cx="4250944" cy="882717"/>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305C6F"/>
              </a:buClr>
              <a:buSzPts val="4800"/>
              <a:buNone/>
            </a:pPr>
            <a:r>
              <a:rPr lang="en-US"/>
              <a:t>SECTION</a:t>
            </a:r>
            <a:endParaRPr/>
          </a:p>
        </p:txBody>
      </p:sp>
      <p:sp>
        <p:nvSpPr>
          <p:cNvPr id="253" name="Google Shape;253;p10"/>
          <p:cNvSpPr txBox="1">
            <a:spLocks noGrp="1"/>
          </p:cNvSpPr>
          <p:nvPr>
            <p:ph type="body" idx="3"/>
          </p:nvPr>
        </p:nvSpPr>
        <p:spPr>
          <a:xfrm>
            <a:off x="703143" y="4110228"/>
            <a:ext cx="5616603" cy="972741"/>
          </a:xfrm>
          <a:prstGeom prst="rect">
            <a:avLst/>
          </a:prstGeom>
          <a:noFill/>
          <a:ln>
            <a:noFill/>
          </a:ln>
        </p:spPr>
        <p:txBody>
          <a:bodyPr spcFirstLastPara="1" wrap="square" lIns="91425" tIns="45700" rIns="91425" bIns="45700" anchor="t" anchorCtr="0">
            <a:noAutofit/>
          </a:bodyPr>
          <a:lstStyle/>
          <a:p>
            <a:pPr marL="0" indent="0">
              <a:spcBef>
                <a:spcPts val="0"/>
              </a:spcBef>
            </a:pPr>
            <a:r>
              <a:rPr lang="en-US" b="1" dirty="0"/>
              <a:t>Importance of Dark Sky Ecotourism</a:t>
            </a:r>
          </a:p>
          <a:p>
            <a:pPr marL="0" lvl="0" indent="0" algn="r" rtl="0">
              <a:lnSpc>
                <a:spcPct val="100000"/>
              </a:lnSpc>
              <a:spcBef>
                <a:spcPts val="0"/>
              </a:spcBef>
              <a:spcAft>
                <a:spcPts val="0"/>
              </a:spcAft>
              <a:buClr>
                <a:schemeClr val="lt1"/>
              </a:buClr>
              <a:buSzPts val="3600"/>
              <a:buNone/>
            </a:pPr>
            <a:endParaRPr b="1" dirty="0"/>
          </a:p>
        </p:txBody>
      </p:sp>
      <p:sp>
        <p:nvSpPr>
          <p:cNvPr id="3" name="Picture Placeholder 2">
            <a:extLst>
              <a:ext uri="{FF2B5EF4-FFF2-40B4-BE49-F238E27FC236}">
                <a16:creationId xmlns:a16="http://schemas.microsoft.com/office/drawing/2014/main" id="{71EC2D67-34A3-4735-A28F-964933C75D42}"/>
              </a:ext>
            </a:extLst>
          </p:cNvPr>
          <p:cNvSpPr>
            <a:spLocks noGrp="1"/>
          </p:cNvSpPr>
          <p:nvPr>
            <p:ph type="pic" idx="4"/>
          </p:nvPr>
        </p:nvSpPr>
        <p:spPr/>
        <p:txBody>
          <a:bodyPr/>
          <a:lstStyle/>
          <a:p>
            <a:endParaRPr lang="en-GB"/>
          </a:p>
        </p:txBody>
      </p:sp>
      <p:pic>
        <p:nvPicPr>
          <p:cNvPr id="9" name="Google Shape;285;p10">
            <a:extLst>
              <a:ext uri="{FF2B5EF4-FFF2-40B4-BE49-F238E27FC236}">
                <a16:creationId xmlns:a16="http://schemas.microsoft.com/office/drawing/2014/main" id="{E70BD084-A329-4C6E-BD08-D13D410B13D3}"/>
              </a:ext>
            </a:extLst>
          </p:cNvPr>
          <p:cNvPicPr preferRelativeResize="0">
            <a:picLocks/>
          </p:cNvPicPr>
          <p:nvPr/>
        </p:nvPicPr>
        <p:blipFill rotWithShape="1">
          <a:blip r:embed="rId3">
            <a:alphaModFix/>
          </a:blip>
          <a:srcRect/>
          <a:stretch/>
        </p:blipFill>
        <p:spPr>
          <a:xfrm>
            <a:off x="6813560" y="0"/>
            <a:ext cx="5366922" cy="6328800"/>
          </a:xfrm>
          <a:prstGeom prst="rect">
            <a:avLst/>
          </a:prstGeom>
          <a:solidFill>
            <a:srgbClr val="D8D8D8"/>
          </a:solid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12"/>
          <p:cNvSpPr txBox="1">
            <a:spLocks noGrp="1"/>
          </p:cNvSpPr>
          <p:nvPr>
            <p:ph type="body" idx="1"/>
          </p:nvPr>
        </p:nvSpPr>
        <p:spPr>
          <a:xfrm>
            <a:off x="814899" y="857400"/>
            <a:ext cx="10483431" cy="80426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305C6F"/>
              </a:buClr>
              <a:buSzPts val="3600"/>
              <a:buNone/>
            </a:pPr>
            <a:r>
              <a:rPr lang="en-US" dirty="0"/>
              <a:t>Pillars of Benefits </a:t>
            </a:r>
            <a:endParaRPr dirty="0"/>
          </a:p>
        </p:txBody>
      </p:sp>
      <p:sp>
        <p:nvSpPr>
          <p:cNvPr id="267" name="Google Shape;267;p12"/>
          <p:cNvSpPr/>
          <p:nvPr/>
        </p:nvSpPr>
        <p:spPr>
          <a:xfrm>
            <a:off x="1037690" y="1605958"/>
            <a:ext cx="5506948" cy="4407613"/>
          </a:xfrm>
          <a:prstGeom prst="ellipse">
            <a:avLst/>
          </a:prstGeom>
          <a:solidFill>
            <a:srgbClr val="7C946D"/>
          </a:solidFill>
          <a:ln w="12700" cap="flat" cmpd="sng">
            <a:solidFill>
              <a:srgbClr val="7C946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83"/>
              <a:buFont typeface="Arial"/>
              <a:buNone/>
            </a:pPr>
            <a:endParaRPr sz="1283" b="0" i="0" u="none" strike="noStrike" cap="none">
              <a:solidFill>
                <a:schemeClr val="lt1"/>
              </a:solidFill>
              <a:latin typeface="Century Schoolbook"/>
              <a:ea typeface="Century Schoolbook"/>
              <a:cs typeface="Century Schoolbook"/>
              <a:sym typeface="Century Schoolbook"/>
            </a:endParaRPr>
          </a:p>
        </p:txBody>
      </p:sp>
      <p:cxnSp>
        <p:nvCxnSpPr>
          <p:cNvPr id="268" name="Google Shape;268;p12"/>
          <p:cNvCxnSpPr>
            <a:stCxn id="267" idx="0"/>
            <a:endCxn id="267" idx="4"/>
          </p:cNvCxnSpPr>
          <p:nvPr/>
        </p:nvCxnSpPr>
        <p:spPr>
          <a:xfrm>
            <a:off x="3791164" y="1605958"/>
            <a:ext cx="0" cy="4407613"/>
          </a:xfrm>
          <a:prstGeom prst="straightConnector1">
            <a:avLst/>
          </a:prstGeom>
          <a:noFill/>
          <a:ln w="136525" cap="flat" cmpd="sng">
            <a:solidFill>
              <a:schemeClr val="lt1"/>
            </a:solidFill>
            <a:prstDash val="solid"/>
            <a:miter lim="800000"/>
            <a:headEnd type="none" w="sm" len="sm"/>
            <a:tailEnd type="none" w="sm" len="sm"/>
          </a:ln>
        </p:spPr>
      </p:cxnSp>
      <p:cxnSp>
        <p:nvCxnSpPr>
          <p:cNvPr id="269" name="Google Shape;269;p12"/>
          <p:cNvCxnSpPr/>
          <p:nvPr/>
        </p:nvCxnSpPr>
        <p:spPr>
          <a:xfrm flipH="1">
            <a:off x="814899" y="3809765"/>
            <a:ext cx="6400800" cy="1"/>
          </a:xfrm>
          <a:prstGeom prst="straightConnector1">
            <a:avLst/>
          </a:prstGeom>
          <a:noFill/>
          <a:ln w="136525" cap="flat" cmpd="sng">
            <a:solidFill>
              <a:schemeClr val="lt1"/>
            </a:solidFill>
            <a:prstDash val="solid"/>
            <a:miter lim="800000"/>
            <a:headEnd type="none" w="sm" len="sm"/>
            <a:tailEnd type="none" w="sm" len="sm"/>
          </a:ln>
        </p:spPr>
      </p:cxnSp>
      <p:sp>
        <p:nvSpPr>
          <p:cNvPr id="270" name="Google Shape;270;p12"/>
          <p:cNvSpPr txBox="1"/>
          <p:nvPr/>
        </p:nvSpPr>
        <p:spPr>
          <a:xfrm>
            <a:off x="1239751" y="2881090"/>
            <a:ext cx="2551413"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chemeClr val="lt1"/>
                </a:solidFill>
                <a:latin typeface="Century Schoolbook"/>
                <a:ea typeface="Century Schoolbook"/>
                <a:cs typeface="Century Schoolbook"/>
                <a:sym typeface="Century Schoolbook"/>
              </a:rPr>
              <a:t>ECOTOURISM</a:t>
            </a:r>
            <a:endParaRPr sz="1400" b="0" i="0" u="none" strike="noStrike" cap="none" dirty="0">
              <a:solidFill>
                <a:srgbClr val="000000"/>
              </a:solidFill>
              <a:latin typeface="Arial"/>
              <a:ea typeface="Arial"/>
              <a:cs typeface="Arial"/>
              <a:sym typeface="Arial"/>
            </a:endParaRPr>
          </a:p>
        </p:txBody>
      </p:sp>
      <p:sp>
        <p:nvSpPr>
          <p:cNvPr id="271" name="Google Shape;271;p12"/>
          <p:cNvSpPr txBox="1"/>
          <p:nvPr/>
        </p:nvSpPr>
        <p:spPr>
          <a:xfrm>
            <a:off x="4094255" y="2694796"/>
            <a:ext cx="2551413"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Century Schoolbook"/>
                <a:ea typeface="Century Schoolbook"/>
                <a:cs typeface="Century Schoolbook"/>
                <a:sym typeface="Century Schoolbook"/>
              </a:rPr>
              <a:t>DARK SKY TOURISM</a:t>
            </a:r>
            <a:endParaRPr sz="1400" b="0" i="0" u="none" strike="noStrike" cap="none">
              <a:solidFill>
                <a:srgbClr val="000000"/>
              </a:solidFill>
              <a:latin typeface="Arial"/>
              <a:ea typeface="Arial"/>
              <a:cs typeface="Arial"/>
              <a:sym typeface="Arial"/>
            </a:endParaRPr>
          </a:p>
        </p:txBody>
      </p:sp>
      <p:sp>
        <p:nvSpPr>
          <p:cNvPr id="272" name="Google Shape;272;p12"/>
          <p:cNvSpPr txBox="1"/>
          <p:nvPr/>
        </p:nvSpPr>
        <p:spPr>
          <a:xfrm>
            <a:off x="1357904" y="4550333"/>
            <a:ext cx="2529152"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chemeClr val="lt1"/>
                </a:solidFill>
                <a:latin typeface="Century Schoolbook"/>
                <a:ea typeface="Century Schoolbook"/>
                <a:cs typeface="Century Schoolbook"/>
                <a:sym typeface="Century Schoolbook"/>
              </a:rPr>
              <a:t>INNOVATION</a:t>
            </a:r>
            <a:endParaRPr sz="1400" b="0" i="0" u="none" strike="noStrike" cap="none" dirty="0">
              <a:solidFill>
                <a:srgbClr val="000000"/>
              </a:solidFill>
              <a:latin typeface="Arial"/>
              <a:ea typeface="Arial"/>
              <a:cs typeface="Arial"/>
              <a:sym typeface="Arial"/>
            </a:endParaRPr>
          </a:p>
        </p:txBody>
      </p:sp>
      <p:sp>
        <p:nvSpPr>
          <p:cNvPr id="273" name="Google Shape;273;p12"/>
          <p:cNvSpPr txBox="1"/>
          <p:nvPr/>
        </p:nvSpPr>
        <p:spPr>
          <a:xfrm>
            <a:off x="4162750" y="4418351"/>
            <a:ext cx="1947804"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chemeClr val="lt1"/>
                </a:solidFill>
                <a:latin typeface="Century Schoolbook"/>
                <a:ea typeface="Century Schoolbook"/>
                <a:cs typeface="Century Schoolbook"/>
                <a:sym typeface="Century Schoolbook"/>
              </a:rPr>
              <a:t>RURAL TOURISM</a:t>
            </a:r>
            <a:endParaRPr sz="1400" b="0" i="0" u="none" strike="noStrike" cap="none" dirty="0">
              <a:solidFill>
                <a:srgbClr val="000000"/>
              </a:solidFill>
              <a:latin typeface="Arial"/>
              <a:ea typeface="Arial"/>
              <a:cs typeface="Arial"/>
              <a:sym typeface="Arial"/>
            </a:endParaRPr>
          </a:p>
        </p:txBody>
      </p:sp>
      <p:sp>
        <p:nvSpPr>
          <p:cNvPr id="17" name="Text Placeholder 3">
            <a:extLst>
              <a:ext uri="{FF2B5EF4-FFF2-40B4-BE49-F238E27FC236}">
                <a16:creationId xmlns:a16="http://schemas.microsoft.com/office/drawing/2014/main" id="{0D102C80-BAEA-4263-9B53-21194257DB20}"/>
              </a:ext>
            </a:extLst>
          </p:cNvPr>
          <p:cNvSpPr txBox="1">
            <a:spLocks/>
          </p:cNvSpPr>
          <p:nvPr/>
        </p:nvSpPr>
        <p:spPr>
          <a:xfrm>
            <a:off x="7215699" y="1748468"/>
            <a:ext cx="4447893" cy="457613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US" sz="2400" dirty="0">
                <a:solidFill>
                  <a:schemeClr val="dk1"/>
                </a:solidFill>
                <a:latin typeface="Calibri" panose="020F0502020204030204" pitchFamily="34" charset="0"/>
                <a:ea typeface="Calibri" panose="020F0502020204030204" pitchFamily="34" charset="0"/>
                <a:cs typeface="Calibri" panose="020F0502020204030204" pitchFamily="34" charset="0"/>
              </a:rPr>
              <a:t>These four pillars are the foundation for understanding how dark sky ecotourism can benefit communities, companies and the ecosystem.</a:t>
            </a:r>
          </a:p>
          <a:p>
            <a:pPr algn="just"/>
            <a:endParaRPr lang="en-US" sz="2400" dirty="0">
              <a:solidFill>
                <a:schemeClr val="dk1"/>
              </a:solidFill>
              <a:latin typeface="Calibri" panose="020F0502020204030204" pitchFamily="34" charset="0"/>
              <a:ea typeface="Calibri" panose="020F0502020204030204" pitchFamily="34" charset="0"/>
              <a:cs typeface="Calibri" panose="020F0502020204030204" pitchFamily="34" charset="0"/>
            </a:endParaRPr>
          </a:p>
          <a:p>
            <a:pPr algn="just"/>
            <a:r>
              <a:rPr lang="en-US" sz="2400" dirty="0">
                <a:solidFill>
                  <a:schemeClr val="dk1"/>
                </a:solidFill>
                <a:latin typeface="Calibri" panose="020F0502020204030204" pitchFamily="34" charset="0"/>
                <a:ea typeface="Calibri" panose="020F0502020204030204" pitchFamily="34" charset="0"/>
                <a:cs typeface="Calibri" panose="020F0502020204030204" pitchFamily="34" charset="0"/>
              </a:rPr>
              <a:t> By breaking the benefits into these four aspects it should be easier to find out the benefits of dark sky ecotourism to your community, company and the nature around you.</a:t>
            </a:r>
          </a:p>
          <a:p>
            <a:pPr algn="just"/>
            <a:endParaRPr lang="en-US" sz="2400" dirty="0">
              <a:latin typeface="Calibri" panose="020F0502020204030204" pitchFamily="34" charset="0"/>
              <a:ea typeface="Calibri" panose="020F0502020204030204" pitchFamily="34" charset="0"/>
              <a:cs typeface="Calibri" panose="020F0502020204030204" pitchFamily="34" charset="0"/>
            </a:endParaRPr>
          </a:p>
          <a:p>
            <a:pPr algn="just"/>
            <a:r>
              <a:rPr lang="en-US" sz="2400" dirty="0">
                <a:solidFill>
                  <a:schemeClr val="dk1"/>
                </a:solidFill>
                <a:latin typeface="Calibri" panose="020F0502020204030204" pitchFamily="34" charset="0"/>
                <a:ea typeface="Calibri" panose="020F0502020204030204" pitchFamily="34" charset="0"/>
                <a:cs typeface="Calibri" panose="020F0502020204030204" pitchFamily="34" charset="0"/>
              </a:rPr>
              <a:t>   </a:t>
            </a:r>
            <a:endParaRPr lang="en-US" sz="2400" dirty="0">
              <a:latin typeface="Calibri" panose="020F0502020204030204" pitchFamily="34" charset="0"/>
              <a:ea typeface="Calibri" panose="020F0502020204030204" pitchFamily="34" charset="0"/>
              <a:cs typeface="Calibri" panose="020F0502020204030204" pitchFamily="34" charset="0"/>
            </a:endParaRPr>
          </a:p>
          <a:p>
            <a:endParaRPr lang="en-GB" sz="24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41EFB7C4-C520-3CE8-303C-770B46095338}"/>
              </a:ext>
            </a:extLst>
          </p:cNvPr>
          <p:cNvSpPr>
            <a:spLocks noGrp="1"/>
          </p:cNvSpPr>
          <p:nvPr>
            <p:ph type="pic" idx="2"/>
          </p:nvPr>
        </p:nvSpPr>
        <p:spPr/>
        <p:txBody>
          <a:bodyPr/>
          <a:lstStyle/>
          <a:p>
            <a:endParaRPr lang="en-GB" dirty="0"/>
          </a:p>
        </p:txBody>
      </p:sp>
      <p:sp>
        <p:nvSpPr>
          <p:cNvPr id="4" name="Text Placeholder 3">
            <a:extLst>
              <a:ext uri="{FF2B5EF4-FFF2-40B4-BE49-F238E27FC236}">
                <a16:creationId xmlns:a16="http://schemas.microsoft.com/office/drawing/2014/main" id="{417D86DA-D036-F2FB-54C2-2FD9C6575CAA}"/>
              </a:ext>
            </a:extLst>
          </p:cNvPr>
          <p:cNvSpPr>
            <a:spLocks noGrp="1"/>
          </p:cNvSpPr>
          <p:nvPr>
            <p:ph type="body" idx="3"/>
          </p:nvPr>
        </p:nvSpPr>
        <p:spPr>
          <a:xfrm>
            <a:off x="6407429" y="1638301"/>
            <a:ext cx="5245222" cy="4924764"/>
          </a:xfrm>
        </p:spPr>
        <p:txBody>
          <a:bodyPr/>
          <a:lstStyle/>
          <a:p>
            <a:pPr algn="just"/>
            <a:r>
              <a:rPr lang="en-US" sz="2200" dirty="0"/>
              <a:t>	Ecotourism is the foundational element of this model. It is the practice of travelling responsibly to natural areas to enjoy and appreciate nature, without harming it or disturbing local communities. </a:t>
            </a:r>
          </a:p>
          <a:p>
            <a:pPr algn="just"/>
            <a:endParaRPr lang="en-US" sz="2200" dirty="0"/>
          </a:p>
          <a:p>
            <a:pPr algn="just"/>
            <a:r>
              <a:rPr lang="en-US" sz="2200" dirty="0"/>
              <a:t>	The aim here is not just leisure, but also education and conservation. By fostering responsible tourism practices, ecotourism helps preserve natural habitats and serves as a way to inform and educate visitors about the significance of ecological conservation.</a:t>
            </a:r>
            <a:endParaRPr lang="en-GB" sz="2200" dirty="0"/>
          </a:p>
        </p:txBody>
      </p:sp>
      <p:pic>
        <p:nvPicPr>
          <p:cNvPr id="5" name="Picture Placeholder 3">
            <a:extLst>
              <a:ext uri="{FF2B5EF4-FFF2-40B4-BE49-F238E27FC236}">
                <a16:creationId xmlns:a16="http://schemas.microsoft.com/office/drawing/2014/main" id="{6294A7D5-7E5F-462C-A66F-C5079D51285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0"/>
            <a:ext cx="5875885" cy="6928979"/>
          </a:xfrm>
          <a:custGeom>
            <a:avLst/>
            <a:gdLst>
              <a:gd name="connsiteX0" fmla="*/ 0 w 5364392"/>
              <a:gd name="connsiteY0" fmla="*/ 0 h 6325815"/>
              <a:gd name="connsiteX1" fmla="*/ 5364392 w 5364392"/>
              <a:gd name="connsiteY1" fmla="*/ 0 h 6325815"/>
              <a:gd name="connsiteX2" fmla="*/ 5364392 w 5364392"/>
              <a:gd name="connsiteY2" fmla="*/ 6325815 h 6325815"/>
              <a:gd name="connsiteX3" fmla="*/ 0 w 5364392"/>
              <a:gd name="connsiteY3" fmla="*/ 6325815 h 6325815"/>
              <a:gd name="connsiteX4" fmla="*/ 0 w 5364392"/>
              <a:gd name="connsiteY4" fmla="*/ 5127663 h 6325815"/>
              <a:gd name="connsiteX5" fmla="*/ 180000 w 5364392"/>
              <a:gd name="connsiteY5" fmla="*/ 5127663 h 6325815"/>
              <a:gd name="connsiteX6" fmla="*/ 180000 w 5364392"/>
              <a:gd name="connsiteY6" fmla="*/ 3687662 h 6325815"/>
              <a:gd name="connsiteX7" fmla="*/ 0 w 5364392"/>
              <a:gd name="connsiteY7" fmla="*/ 3687662 h 632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4392" h="6325815">
                <a:moveTo>
                  <a:pt x="0" y="0"/>
                </a:moveTo>
                <a:lnTo>
                  <a:pt x="5364392" y="0"/>
                </a:lnTo>
                <a:lnTo>
                  <a:pt x="5364392" y="6325815"/>
                </a:lnTo>
                <a:lnTo>
                  <a:pt x="0" y="6325815"/>
                </a:lnTo>
                <a:lnTo>
                  <a:pt x="0" y="5127663"/>
                </a:lnTo>
                <a:lnTo>
                  <a:pt x="180000" y="5127663"/>
                </a:lnTo>
                <a:lnTo>
                  <a:pt x="180000" y="3687662"/>
                </a:lnTo>
                <a:lnTo>
                  <a:pt x="0" y="3687662"/>
                </a:lnTo>
                <a:close/>
              </a:path>
            </a:pathLst>
          </a:custGeom>
          <a:solidFill>
            <a:schemeClr val="bg1">
              <a:lumMod val="85000"/>
            </a:schemeClr>
          </a:solidFill>
        </p:spPr>
      </p:pic>
      <p:sp>
        <p:nvSpPr>
          <p:cNvPr id="7" name="TextBox 6">
            <a:extLst>
              <a:ext uri="{FF2B5EF4-FFF2-40B4-BE49-F238E27FC236}">
                <a16:creationId xmlns:a16="http://schemas.microsoft.com/office/drawing/2014/main" id="{5ED88E33-BF8D-4E71-CE90-FFF7BA3252AB}"/>
              </a:ext>
            </a:extLst>
          </p:cNvPr>
          <p:cNvSpPr txBox="1"/>
          <p:nvPr/>
        </p:nvSpPr>
        <p:spPr>
          <a:xfrm>
            <a:off x="4524054" y="699891"/>
            <a:ext cx="7311775" cy="646331"/>
          </a:xfrm>
          <a:prstGeom prst="rect">
            <a:avLst/>
          </a:prstGeom>
          <a:solidFill>
            <a:schemeClr val="accent3">
              <a:lumMod val="50000"/>
            </a:schemeClr>
          </a:solidFill>
          <a:ln>
            <a:solidFill>
              <a:schemeClr val="accent3">
                <a:lumMod val="50000"/>
              </a:schemeClr>
            </a:solidFill>
          </a:ln>
        </p:spPr>
        <p:txBody>
          <a:bodyPr wrap="square" rtlCol="0">
            <a:spAutoFit/>
          </a:bodyPr>
          <a:lstStyle/>
          <a:p>
            <a:r>
              <a:rPr lang="en-GB" sz="3600" b="1" dirty="0">
                <a:solidFill>
                  <a:schemeClr val="bg1"/>
                </a:solidFill>
                <a:latin typeface="Calibri" panose="020F0502020204030204" pitchFamily="34" charset="0"/>
                <a:cs typeface="Calibri" panose="020F0502020204030204" pitchFamily="34" charset="0"/>
              </a:rPr>
              <a:t>Pillars of Benefits – Ecotourism</a:t>
            </a:r>
          </a:p>
        </p:txBody>
      </p:sp>
    </p:spTree>
    <p:extLst>
      <p:ext uri="{BB962C8B-B14F-4D97-AF65-F5344CB8AC3E}">
        <p14:creationId xmlns:p14="http://schemas.microsoft.com/office/powerpoint/2010/main" val="7806853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0EC74709-62AC-7BFF-CCEC-FB797C2CA811}"/>
              </a:ext>
            </a:extLst>
          </p:cNvPr>
          <p:cNvSpPr>
            <a:spLocks noGrp="1"/>
          </p:cNvSpPr>
          <p:nvPr>
            <p:ph type="pic" idx="2"/>
          </p:nvPr>
        </p:nvSpPr>
        <p:spPr/>
        <p:txBody>
          <a:bodyPr/>
          <a:lstStyle/>
          <a:p>
            <a:endParaRPr lang="en-GB"/>
          </a:p>
        </p:txBody>
      </p:sp>
      <p:sp>
        <p:nvSpPr>
          <p:cNvPr id="4" name="Text Placeholder 3">
            <a:extLst>
              <a:ext uri="{FF2B5EF4-FFF2-40B4-BE49-F238E27FC236}">
                <a16:creationId xmlns:a16="http://schemas.microsoft.com/office/drawing/2014/main" id="{0B130576-A369-ADB4-C465-90455A37B5F2}"/>
              </a:ext>
            </a:extLst>
          </p:cNvPr>
          <p:cNvSpPr>
            <a:spLocks noGrp="1"/>
          </p:cNvSpPr>
          <p:nvPr>
            <p:ph type="body" idx="3"/>
          </p:nvPr>
        </p:nvSpPr>
        <p:spPr>
          <a:xfrm>
            <a:off x="5878378" y="1625600"/>
            <a:ext cx="5789015" cy="5029199"/>
          </a:xfrm>
        </p:spPr>
        <p:txBody>
          <a:bodyPr/>
          <a:lstStyle/>
          <a:p>
            <a:pPr algn="just"/>
            <a:r>
              <a:rPr lang="en-US" sz="2200" b="0" i="0" dirty="0">
                <a:solidFill>
                  <a:srgbClr val="374151"/>
                </a:solidFill>
                <a:effectLst/>
                <a:latin typeface="Söhne"/>
              </a:rPr>
              <a:t>	Dark Sky tourism is a more focused form of ecotourism, often centered around specific geographic areas where light pollution is minimised or non-existent. This enables people to enjoy celestial events like meteor showers, star-gazing, and even simple moonlit walks. </a:t>
            </a:r>
          </a:p>
          <a:p>
            <a:pPr algn="just"/>
            <a:endParaRPr lang="en-US" sz="2200" dirty="0">
              <a:solidFill>
                <a:srgbClr val="374151"/>
              </a:solidFill>
              <a:latin typeface="Söhne"/>
            </a:endParaRPr>
          </a:p>
          <a:p>
            <a:pPr algn="just"/>
            <a:r>
              <a:rPr lang="en-US" sz="2200" b="0" i="0" dirty="0">
                <a:solidFill>
                  <a:srgbClr val="374151"/>
                </a:solidFill>
                <a:effectLst/>
                <a:latin typeface="Söhne"/>
              </a:rPr>
              <a:t>	Beyond the obvious appeal to astronomers and casual stargazers, dark sky tourism also supports the protection of nocturnal wildlife. Animals that rely on the natural rhythms of day and night benefit when their habitats are not disrupted by artificial lighting.</a:t>
            </a:r>
            <a:endParaRPr lang="en-GB" sz="2200" b="1" dirty="0"/>
          </a:p>
        </p:txBody>
      </p:sp>
      <p:pic>
        <p:nvPicPr>
          <p:cNvPr id="5" name="Marcador de posición de imagen 5">
            <a:extLst>
              <a:ext uri="{FF2B5EF4-FFF2-40B4-BE49-F238E27FC236}">
                <a16:creationId xmlns:a16="http://schemas.microsoft.com/office/drawing/2014/main" id="{18E66357-5530-48DB-A81F-AB760173E21D}"/>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884606" y="0"/>
            <a:ext cx="4993772" cy="6858000"/>
          </a:xfrm>
          <a:custGeom>
            <a:avLst/>
            <a:gdLst>
              <a:gd name="connsiteX0" fmla="*/ 0 w 4993772"/>
              <a:gd name="connsiteY0" fmla="*/ 0 h 6858000"/>
              <a:gd name="connsiteX1" fmla="*/ 4993772 w 4993772"/>
              <a:gd name="connsiteY1" fmla="*/ 0 h 6858000"/>
              <a:gd name="connsiteX2" fmla="*/ 4993772 w 4993772"/>
              <a:gd name="connsiteY2" fmla="*/ 6858000 h 6858000"/>
              <a:gd name="connsiteX3" fmla="*/ 0 w 4993772"/>
              <a:gd name="connsiteY3" fmla="*/ 6858000 h 6858000"/>
              <a:gd name="connsiteX4" fmla="*/ 0 w 4993772"/>
              <a:gd name="connsiteY4" fmla="*/ 6301946 h 6858000"/>
              <a:gd name="connsiteX5" fmla="*/ 180000 w 4993772"/>
              <a:gd name="connsiteY5" fmla="*/ 6301946 h 6858000"/>
              <a:gd name="connsiteX6" fmla="*/ 180000 w 4993772"/>
              <a:gd name="connsiteY6" fmla="*/ 4861945 h 6858000"/>
              <a:gd name="connsiteX7" fmla="*/ 0 w 4993772"/>
              <a:gd name="connsiteY7" fmla="*/ 48619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3772" h="6858000">
                <a:moveTo>
                  <a:pt x="0" y="0"/>
                </a:moveTo>
                <a:lnTo>
                  <a:pt x="4993772" y="0"/>
                </a:lnTo>
                <a:lnTo>
                  <a:pt x="4993772" y="6858000"/>
                </a:lnTo>
                <a:lnTo>
                  <a:pt x="0" y="6858000"/>
                </a:lnTo>
                <a:lnTo>
                  <a:pt x="0" y="6301946"/>
                </a:lnTo>
                <a:lnTo>
                  <a:pt x="180000" y="6301946"/>
                </a:lnTo>
                <a:lnTo>
                  <a:pt x="180000" y="4861945"/>
                </a:lnTo>
                <a:lnTo>
                  <a:pt x="0" y="4861945"/>
                </a:lnTo>
                <a:close/>
              </a:path>
            </a:pathLst>
          </a:custGeom>
        </p:spPr>
      </p:pic>
      <p:sp>
        <p:nvSpPr>
          <p:cNvPr id="7" name="TextBox 6">
            <a:extLst>
              <a:ext uri="{FF2B5EF4-FFF2-40B4-BE49-F238E27FC236}">
                <a16:creationId xmlns:a16="http://schemas.microsoft.com/office/drawing/2014/main" id="{851A477E-EA0E-3B00-B75D-869605FF6009}"/>
              </a:ext>
            </a:extLst>
          </p:cNvPr>
          <p:cNvSpPr txBox="1"/>
          <p:nvPr/>
        </p:nvSpPr>
        <p:spPr>
          <a:xfrm>
            <a:off x="4524054" y="699891"/>
            <a:ext cx="7311775" cy="646331"/>
          </a:xfrm>
          <a:prstGeom prst="rect">
            <a:avLst/>
          </a:prstGeom>
          <a:solidFill>
            <a:schemeClr val="accent3">
              <a:lumMod val="50000"/>
            </a:schemeClr>
          </a:solidFill>
          <a:ln>
            <a:solidFill>
              <a:schemeClr val="accent3">
                <a:lumMod val="50000"/>
              </a:schemeClr>
            </a:solidFill>
          </a:ln>
        </p:spPr>
        <p:txBody>
          <a:bodyPr wrap="square" rtlCol="0">
            <a:spAutoFit/>
          </a:bodyPr>
          <a:lstStyle/>
          <a:p>
            <a:r>
              <a:rPr lang="en-GB" sz="3600" b="1" dirty="0">
                <a:solidFill>
                  <a:schemeClr val="bg1"/>
                </a:solidFill>
                <a:latin typeface="Calibri" panose="020F0502020204030204" pitchFamily="34" charset="0"/>
                <a:cs typeface="Calibri" panose="020F0502020204030204" pitchFamily="34" charset="0"/>
              </a:rPr>
              <a:t>Pillars of Benefits – Dark Sky Tourism</a:t>
            </a:r>
          </a:p>
        </p:txBody>
      </p:sp>
    </p:spTree>
    <p:extLst>
      <p:ext uri="{BB962C8B-B14F-4D97-AF65-F5344CB8AC3E}">
        <p14:creationId xmlns:p14="http://schemas.microsoft.com/office/powerpoint/2010/main" val="19783149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373BA5A-4FDF-3D3D-5441-684D1D7198BC}"/>
              </a:ext>
            </a:extLst>
          </p:cNvPr>
          <p:cNvSpPr>
            <a:spLocks noGrp="1"/>
          </p:cNvSpPr>
          <p:nvPr>
            <p:ph type="body" idx="3"/>
          </p:nvPr>
        </p:nvSpPr>
        <p:spPr>
          <a:xfrm>
            <a:off x="6096000" y="1472882"/>
            <a:ext cx="5739830" cy="5080318"/>
          </a:xfrm>
        </p:spPr>
        <p:txBody>
          <a:bodyPr/>
          <a:lstStyle/>
          <a:p>
            <a:pPr algn="just"/>
            <a:r>
              <a:rPr lang="en-US" sz="2200" b="0" i="0" dirty="0">
                <a:solidFill>
                  <a:srgbClr val="374151"/>
                </a:solidFill>
                <a:effectLst/>
                <a:latin typeface="Söhne"/>
              </a:rPr>
              <a:t>	Rural Tourism is typically set in less populated areas and aims to give visitors an authentic experience of a region's culture, traditions, and landscapes. It often goes hand in hand with ecotourism and Dark Sky tourism, as rural areas provide the ideal setting for both. </a:t>
            </a:r>
          </a:p>
          <a:p>
            <a:pPr algn="just"/>
            <a:endParaRPr lang="en-US" sz="2200" dirty="0">
              <a:solidFill>
                <a:srgbClr val="374151"/>
              </a:solidFill>
              <a:latin typeface="Söhne"/>
            </a:endParaRPr>
          </a:p>
          <a:p>
            <a:pPr algn="just"/>
            <a:r>
              <a:rPr lang="en-US" sz="2200" b="0" i="0" dirty="0">
                <a:solidFill>
                  <a:srgbClr val="374151"/>
                </a:solidFill>
                <a:effectLst/>
                <a:latin typeface="Söhne"/>
              </a:rPr>
              <a:t>	Through rural tourism, small communities can diversify their economies and enrich their cultural heritage. Visitors not only boost the local economy but also gain a deeper understanding of a different way of life, which is often more in tune with nature.</a:t>
            </a:r>
            <a:endParaRPr lang="en-GB" sz="2200" dirty="0"/>
          </a:p>
        </p:txBody>
      </p:sp>
      <p:pic>
        <p:nvPicPr>
          <p:cNvPr id="9" name="Imagen 25">
            <a:extLst>
              <a:ext uri="{FF2B5EF4-FFF2-40B4-BE49-F238E27FC236}">
                <a16:creationId xmlns:a16="http://schemas.microsoft.com/office/drawing/2014/main" id="{5E0C084E-8D92-494B-8E35-976458DEBE27}"/>
              </a:ext>
            </a:extLst>
          </p:cNvPr>
          <p:cNvPicPr>
            <a:picLocks noGrp="1" noChangeAspect="1"/>
          </p:cNvPicPr>
          <p:nvPr>
            <p:ph type="pic" idx="2"/>
          </p:nvPr>
        </p:nvPicPr>
        <p:blipFill>
          <a:blip r:embed="rId2" cstate="screen">
            <a:extLst>
              <a:ext uri="{28A0092B-C50C-407E-A947-70E740481C1C}">
                <a14:useLocalDpi xmlns:a14="http://schemas.microsoft.com/office/drawing/2010/main"/>
              </a:ext>
            </a:extLst>
          </a:blip>
          <a:srcRect/>
          <a:stretch/>
        </p:blipFill>
        <p:spPr>
          <a:xfrm>
            <a:off x="529389" y="0"/>
            <a:ext cx="5347536" cy="6858001"/>
          </a:xfrm>
          <a:prstGeom prst="rect">
            <a:avLst/>
          </a:prstGeom>
        </p:spPr>
      </p:pic>
      <p:sp>
        <p:nvSpPr>
          <p:cNvPr id="7" name="TextBox 6">
            <a:extLst>
              <a:ext uri="{FF2B5EF4-FFF2-40B4-BE49-F238E27FC236}">
                <a16:creationId xmlns:a16="http://schemas.microsoft.com/office/drawing/2014/main" id="{B4A65325-16D1-018C-9693-1563F756EF4A}"/>
              </a:ext>
            </a:extLst>
          </p:cNvPr>
          <p:cNvSpPr txBox="1"/>
          <p:nvPr/>
        </p:nvSpPr>
        <p:spPr>
          <a:xfrm>
            <a:off x="4319338" y="699891"/>
            <a:ext cx="7516492" cy="646331"/>
          </a:xfrm>
          <a:prstGeom prst="rect">
            <a:avLst/>
          </a:prstGeom>
          <a:solidFill>
            <a:schemeClr val="accent3">
              <a:lumMod val="50000"/>
            </a:schemeClr>
          </a:solidFill>
          <a:ln>
            <a:solidFill>
              <a:schemeClr val="accent3">
                <a:lumMod val="50000"/>
              </a:schemeClr>
            </a:solidFill>
          </a:ln>
        </p:spPr>
        <p:txBody>
          <a:bodyPr wrap="square" rtlCol="0">
            <a:spAutoFit/>
          </a:bodyPr>
          <a:lstStyle/>
          <a:p>
            <a:r>
              <a:rPr lang="en-GB" sz="3600" b="1" dirty="0">
                <a:solidFill>
                  <a:schemeClr val="bg1"/>
                </a:solidFill>
                <a:latin typeface="Calibri" panose="020F0502020204030204" pitchFamily="34" charset="0"/>
                <a:cs typeface="Calibri" panose="020F0502020204030204" pitchFamily="34" charset="0"/>
              </a:rPr>
              <a:t> Pillars of Benefits – Rural Tourism</a:t>
            </a:r>
          </a:p>
        </p:txBody>
      </p:sp>
    </p:spTree>
    <p:extLst>
      <p:ext uri="{BB962C8B-B14F-4D97-AF65-F5344CB8AC3E}">
        <p14:creationId xmlns:p14="http://schemas.microsoft.com/office/powerpoint/2010/main" val="3200472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
          <p:cNvSpPr txBox="1">
            <a:spLocks noGrp="1"/>
          </p:cNvSpPr>
          <p:nvPr>
            <p:ph type="body" idx="1"/>
          </p:nvPr>
        </p:nvSpPr>
        <p:spPr>
          <a:xfrm>
            <a:off x="2714566" y="1985324"/>
            <a:ext cx="1045074" cy="223473"/>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5744"/>
              </a:buClr>
              <a:buSzPts val="2400"/>
              <a:buNone/>
            </a:pPr>
            <a:r>
              <a:rPr lang="en-US"/>
              <a:t>01</a:t>
            </a:r>
            <a:endParaRPr/>
          </a:p>
        </p:txBody>
      </p:sp>
      <p:sp>
        <p:nvSpPr>
          <p:cNvPr id="158" name="Google Shape;158;p2"/>
          <p:cNvSpPr txBox="1">
            <a:spLocks noGrp="1"/>
          </p:cNvSpPr>
          <p:nvPr>
            <p:ph type="body" idx="2"/>
          </p:nvPr>
        </p:nvSpPr>
        <p:spPr>
          <a:xfrm>
            <a:off x="3812737" y="1976023"/>
            <a:ext cx="5715653" cy="22347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2400"/>
              <a:buNone/>
            </a:pPr>
            <a:r>
              <a:rPr lang="en-US" dirty="0"/>
              <a:t>Introduction</a:t>
            </a:r>
            <a:endParaRPr dirty="0"/>
          </a:p>
        </p:txBody>
      </p:sp>
      <p:sp>
        <p:nvSpPr>
          <p:cNvPr id="159" name="Google Shape;159;p2"/>
          <p:cNvSpPr txBox="1">
            <a:spLocks noGrp="1"/>
          </p:cNvSpPr>
          <p:nvPr>
            <p:ph type="body" idx="3"/>
          </p:nvPr>
        </p:nvSpPr>
        <p:spPr>
          <a:xfrm>
            <a:off x="2714566" y="2483162"/>
            <a:ext cx="1045074" cy="223473"/>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5744"/>
              </a:buClr>
              <a:buSzPts val="2400"/>
              <a:buNone/>
            </a:pPr>
            <a:r>
              <a:rPr lang="en-US"/>
              <a:t>02</a:t>
            </a:r>
            <a:endParaRPr/>
          </a:p>
        </p:txBody>
      </p:sp>
      <p:sp>
        <p:nvSpPr>
          <p:cNvPr id="160" name="Google Shape;160;p2"/>
          <p:cNvSpPr txBox="1">
            <a:spLocks noGrp="1"/>
          </p:cNvSpPr>
          <p:nvPr>
            <p:ph type="body" idx="4"/>
          </p:nvPr>
        </p:nvSpPr>
        <p:spPr>
          <a:xfrm>
            <a:off x="3812737" y="2462667"/>
            <a:ext cx="5715653" cy="22398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US" dirty="0"/>
              <a:t>Learning Objectives </a:t>
            </a:r>
            <a:endParaRPr dirty="0"/>
          </a:p>
        </p:txBody>
      </p:sp>
      <p:sp>
        <p:nvSpPr>
          <p:cNvPr id="161" name="Google Shape;161;p2"/>
          <p:cNvSpPr txBox="1">
            <a:spLocks noGrp="1"/>
          </p:cNvSpPr>
          <p:nvPr>
            <p:ph type="body" idx="5"/>
          </p:nvPr>
        </p:nvSpPr>
        <p:spPr>
          <a:xfrm>
            <a:off x="2679029" y="2995662"/>
            <a:ext cx="1045074" cy="223473"/>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5744"/>
              </a:buClr>
              <a:buSzPts val="2400"/>
              <a:buNone/>
            </a:pPr>
            <a:r>
              <a:rPr lang="en-US"/>
              <a:t>03</a:t>
            </a:r>
            <a:endParaRPr/>
          </a:p>
        </p:txBody>
      </p:sp>
      <p:sp>
        <p:nvSpPr>
          <p:cNvPr id="162" name="Google Shape;162;p2"/>
          <p:cNvSpPr txBox="1">
            <a:spLocks noGrp="1"/>
          </p:cNvSpPr>
          <p:nvPr>
            <p:ph type="body" idx="6"/>
          </p:nvPr>
        </p:nvSpPr>
        <p:spPr>
          <a:xfrm>
            <a:off x="3828282" y="2995662"/>
            <a:ext cx="5715653" cy="22347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2400"/>
              <a:buNone/>
            </a:pPr>
            <a:r>
              <a:rPr lang="en-US" dirty="0"/>
              <a:t>What is Dark Sky Ecotourism</a:t>
            </a:r>
            <a:endParaRPr dirty="0"/>
          </a:p>
        </p:txBody>
      </p:sp>
      <p:sp>
        <p:nvSpPr>
          <p:cNvPr id="163" name="Google Shape;163;p2"/>
          <p:cNvSpPr txBox="1">
            <a:spLocks noGrp="1"/>
          </p:cNvSpPr>
          <p:nvPr>
            <p:ph type="body" idx="7"/>
          </p:nvPr>
        </p:nvSpPr>
        <p:spPr>
          <a:xfrm>
            <a:off x="2679029" y="3503341"/>
            <a:ext cx="1045074" cy="223473"/>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5744"/>
              </a:buClr>
              <a:buSzPts val="2400"/>
              <a:buNone/>
            </a:pPr>
            <a:r>
              <a:rPr lang="en-US"/>
              <a:t>04</a:t>
            </a:r>
            <a:endParaRPr/>
          </a:p>
        </p:txBody>
      </p:sp>
      <p:sp>
        <p:nvSpPr>
          <p:cNvPr id="164" name="Google Shape;164;p2"/>
          <p:cNvSpPr txBox="1">
            <a:spLocks noGrp="1"/>
          </p:cNvSpPr>
          <p:nvPr>
            <p:ph type="body" idx="8"/>
          </p:nvPr>
        </p:nvSpPr>
        <p:spPr>
          <a:xfrm>
            <a:off x="3828283" y="3479576"/>
            <a:ext cx="5715653" cy="22347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2400"/>
              <a:buNone/>
            </a:pPr>
            <a:r>
              <a:rPr lang="en-US" dirty="0"/>
              <a:t>Importance of Dark Sky Ecotourism</a:t>
            </a:r>
            <a:endParaRPr dirty="0"/>
          </a:p>
        </p:txBody>
      </p:sp>
      <p:sp>
        <p:nvSpPr>
          <p:cNvPr id="165" name="Google Shape;165;p2"/>
          <p:cNvSpPr txBox="1">
            <a:spLocks noGrp="1"/>
          </p:cNvSpPr>
          <p:nvPr>
            <p:ph type="body" idx="9"/>
          </p:nvPr>
        </p:nvSpPr>
        <p:spPr>
          <a:xfrm>
            <a:off x="2714566" y="3991339"/>
            <a:ext cx="1045074" cy="223473"/>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5744"/>
              </a:buClr>
              <a:buSzPts val="2400"/>
              <a:buNone/>
            </a:pPr>
            <a:r>
              <a:rPr lang="en-US"/>
              <a:t>05</a:t>
            </a:r>
            <a:endParaRPr/>
          </a:p>
        </p:txBody>
      </p:sp>
      <p:sp>
        <p:nvSpPr>
          <p:cNvPr id="166" name="Google Shape;166;p2"/>
          <p:cNvSpPr txBox="1">
            <a:spLocks noGrp="1"/>
          </p:cNvSpPr>
          <p:nvPr>
            <p:ph type="body" idx="13"/>
          </p:nvPr>
        </p:nvSpPr>
        <p:spPr>
          <a:xfrm>
            <a:off x="3828284" y="3991338"/>
            <a:ext cx="5715653" cy="22347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2400"/>
              <a:buNone/>
            </a:pPr>
            <a:r>
              <a:rPr lang="en-US" dirty="0"/>
              <a:t>Understanding Light Pollution</a:t>
            </a:r>
            <a:endParaRPr dirty="0"/>
          </a:p>
        </p:txBody>
      </p:sp>
      <p:sp>
        <p:nvSpPr>
          <p:cNvPr id="167" name="Google Shape;167;p2"/>
          <p:cNvSpPr txBox="1">
            <a:spLocks noGrp="1"/>
          </p:cNvSpPr>
          <p:nvPr>
            <p:ph type="body" idx="14"/>
          </p:nvPr>
        </p:nvSpPr>
        <p:spPr>
          <a:xfrm>
            <a:off x="2714566" y="4486532"/>
            <a:ext cx="1045074" cy="223473"/>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5744"/>
              </a:buClr>
              <a:buSzPts val="2400"/>
              <a:buNone/>
            </a:pPr>
            <a:r>
              <a:rPr lang="en-US"/>
              <a:t>06</a:t>
            </a:r>
            <a:endParaRPr/>
          </a:p>
        </p:txBody>
      </p:sp>
      <p:sp>
        <p:nvSpPr>
          <p:cNvPr id="168" name="Google Shape;168;p2"/>
          <p:cNvSpPr txBox="1">
            <a:spLocks noGrp="1"/>
          </p:cNvSpPr>
          <p:nvPr>
            <p:ph type="body" idx="15"/>
          </p:nvPr>
        </p:nvSpPr>
        <p:spPr>
          <a:xfrm>
            <a:off x="3828282" y="4546768"/>
            <a:ext cx="5715653" cy="22347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2400"/>
              <a:buNone/>
            </a:pPr>
            <a:r>
              <a:rPr lang="en-US" dirty="0"/>
              <a:t>Becoming Ecotourism Aware </a:t>
            </a:r>
            <a:endParaRPr dirty="0"/>
          </a:p>
        </p:txBody>
      </p:sp>
      <p:sp>
        <p:nvSpPr>
          <p:cNvPr id="171" name="Google Shape;171;p2"/>
          <p:cNvSpPr txBox="1">
            <a:spLocks noGrp="1"/>
          </p:cNvSpPr>
          <p:nvPr>
            <p:ph type="body" idx="18"/>
          </p:nvPr>
        </p:nvSpPr>
        <p:spPr>
          <a:xfrm>
            <a:off x="2694576" y="991145"/>
            <a:ext cx="3692066" cy="532331"/>
          </a:xfrm>
          <a:prstGeom prst="rect">
            <a:avLst/>
          </a:prstGeom>
          <a:noFill/>
          <a:ln>
            <a:noFill/>
          </a:ln>
        </p:spPr>
        <p:txBody>
          <a:bodyPr spcFirstLastPara="1" wrap="square" lIns="91425" tIns="45700" rIns="91425" bIns="45700" anchor="ctr" anchorCtr="0">
            <a:noAutofit/>
          </a:bodyPr>
          <a:lstStyle/>
          <a:p>
            <a:pPr marL="0" lvl="0" indent="0" algn="l" rtl="0">
              <a:lnSpc>
                <a:spcPct val="99722"/>
              </a:lnSpc>
              <a:spcBef>
                <a:spcPts val="0"/>
              </a:spcBef>
              <a:spcAft>
                <a:spcPts val="0"/>
              </a:spcAft>
              <a:buClr>
                <a:srgbClr val="305C6F"/>
              </a:buClr>
              <a:buSzPts val="3600"/>
              <a:buNone/>
            </a:pPr>
            <a:r>
              <a:rPr lang="en-US"/>
              <a:t>TABLE OF CONTENTS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B130576-A369-ADB4-C465-90455A37B5F2}"/>
              </a:ext>
            </a:extLst>
          </p:cNvPr>
          <p:cNvSpPr>
            <a:spLocks noGrp="1"/>
          </p:cNvSpPr>
          <p:nvPr>
            <p:ph type="body" idx="3"/>
          </p:nvPr>
        </p:nvSpPr>
        <p:spPr>
          <a:xfrm>
            <a:off x="5892229" y="1313666"/>
            <a:ext cx="5829300" cy="5226834"/>
          </a:xfrm>
        </p:spPr>
        <p:txBody>
          <a:bodyPr/>
          <a:lstStyle/>
          <a:p>
            <a:pPr algn="just"/>
            <a:r>
              <a:rPr lang="en-US" sz="2200" b="0" i="0" dirty="0">
                <a:solidFill>
                  <a:srgbClr val="374151"/>
                </a:solidFill>
                <a:effectLst/>
                <a:latin typeface="Söhne"/>
              </a:rPr>
              <a:t>	Innovation acts as the engine that drives improvements across all other pillars. This could involve the use of technology—like apps to identify constellations—or even new business models that make tourism more efficient and less harmful to the environment. </a:t>
            </a:r>
          </a:p>
          <a:p>
            <a:pPr algn="just"/>
            <a:endParaRPr lang="en-US" sz="2200" dirty="0">
              <a:solidFill>
                <a:srgbClr val="374151"/>
              </a:solidFill>
              <a:latin typeface="Söhne"/>
            </a:endParaRPr>
          </a:p>
          <a:p>
            <a:pPr algn="just"/>
            <a:r>
              <a:rPr lang="en-US" sz="2200" b="0" i="0" dirty="0">
                <a:solidFill>
                  <a:srgbClr val="374151"/>
                </a:solidFill>
                <a:effectLst/>
                <a:latin typeface="Söhne"/>
              </a:rPr>
              <a:t>	Innovation is not limited to gadgets or apps; it can also involve new approaches to marketing, customer engagement, and community involvement. By staying ahead of trends and adopting new methods, the pillars of Ecotourism, Dark Sky, and Rural Tourism become more appealing and effective.</a:t>
            </a:r>
            <a:endParaRPr lang="en-GB" sz="2200" b="1" dirty="0"/>
          </a:p>
        </p:txBody>
      </p:sp>
      <p:pic>
        <p:nvPicPr>
          <p:cNvPr id="5" name="Imagen 12">
            <a:extLst>
              <a:ext uri="{FF2B5EF4-FFF2-40B4-BE49-F238E27FC236}">
                <a16:creationId xmlns:a16="http://schemas.microsoft.com/office/drawing/2014/main" id="{F01643CC-E779-4542-AC8E-2ED27C5F7DE5}"/>
              </a:ext>
            </a:extLst>
          </p:cNvPr>
          <p:cNvPicPr>
            <a:picLocks noGrp="1" noChangeAspect="1"/>
          </p:cNvPicPr>
          <p:nvPr>
            <p:ph type="pic" idx="2"/>
          </p:nvPr>
        </p:nvPicPr>
        <p:blipFill rotWithShape="1">
          <a:blip r:embed="rId2" cstate="screen">
            <a:extLst>
              <a:ext uri="{28A0092B-C50C-407E-A947-70E740481C1C}">
                <a14:useLocalDpi xmlns:a14="http://schemas.microsoft.com/office/drawing/2010/main"/>
              </a:ext>
            </a:extLst>
          </a:blip>
          <a:srcRect/>
          <a:stretch/>
        </p:blipFill>
        <p:spPr>
          <a:xfrm>
            <a:off x="884238" y="-1"/>
            <a:ext cx="4994275" cy="6858001"/>
          </a:xfrm>
          <a:prstGeom prst="rect">
            <a:avLst/>
          </a:prstGeom>
        </p:spPr>
      </p:pic>
      <p:sp>
        <p:nvSpPr>
          <p:cNvPr id="7" name="TextBox 6">
            <a:extLst>
              <a:ext uri="{FF2B5EF4-FFF2-40B4-BE49-F238E27FC236}">
                <a16:creationId xmlns:a16="http://schemas.microsoft.com/office/drawing/2014/main" id="{851A477E-EA0E-3B00-B75D-869605FF6009}"/>
              </a:ext>
            </a:extLst>
          </p:cNvPr>
          <p:cNvSpPr txBox="1"/>
          <p:nvPr/>
        </p:nvSpPr>
        <p:spPr>
          <a:xfrm>
            <a:off x="4409754" y="445891"/>
            <a:ext cx="7311775" cy="646331"/>
          </a:xfrm>
          <a:prstGeom prst="rect">
            <a:avLst/>
          </a:prstGeom>
          <a:solidFill>
            <a:schemeClr val="accent3">
              <a:lumMod val="50000"/>
            </a:schemeClr>
          </a:solidFill>
          <a:ln>
            <a:solidFill>
              <a:schemeClr val="accent3">
                <a:lumMod val="50000"/>
              </a:schemeClr>
            </a:solidFill>
          </a:ln>
        </p:spPr>
        <p:txBody>
          <a:bodyPr wrap="square" rtlCol="0">
            <a:spAutoFit/>
          </a:bodyPr>
          <a:lstStyle/>
          <a:p>
            <a:r>
              <a:rPr lang="en-GB" sz="3600" b="1" dirty="0">
                <a:solidFill>
                  <a:schemeClr val="bg1"/>
                </a:solidFill>
                <a:latin typeface="Calibri" panose="020F0502020204030204" pitchFamily="34" charset="0"/>
                <a:cs typeface="Calibri" panose="020F0502020204030204" pitchFamily="34" charset="0"/>
              </a:rPr>
              <a:t>Pillars of Benefits – Innovation</a:t>
            </a:r>
          </a:p>
        </p:txBody>
      </p:sp>
    </p:spTree>
    <p:extLst>
      <p:ext uri="{BB962C8B-B14F-4D97-AF65-F5344CB8AC3E}">
        <p14:creationId xmlns:p14="http://schemas.microsoft.com/office/powerpoint/2010/main" val="19177313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43AF454-48BB-45EC-5BA9-0173BA85960A}"/>
              </a:ext>
            </a:extLst>
          </p:cNvPr>
          <p:cNvSpPr>
            <a:spLocks noGrp="1"/>
          </p:cNvSpPr>
          <p:nvPr>
            <p:ph type="body" idx="1"/>
          </p:nvPr>
        </p:nvSpPr>
        <p:spPr>
          <a:xfrm>
            <a:off x="1625884" y="381434"/>
            <a:ext cx="8969339" cy="834582"/>
          </a:xfrm>
        </p:spPr>
        <p:txBody>
          <a:bodyPr/>
          <a:lstStyle/>
          <a:p>
            <a:pPr>
              <a:spcBef>
                <a:spcPts val="600"/>
              </a:spcBef>
            </a:pPr>
            <a:r>
              <a:rPr lang="en-GB" dirty="0"/>
              <a:t>Interconnectedness and Importance </a:t>
            </a:r>
          </a:p>
        </p:txBody>
      </p:sp>
      <p:sp>
        <p:nvSpPr>
          <p:cNvPr id="3" name="Text Placeholder 2">
            <a:extLst>
              <a:ext uri="{FF2B5EF4-FFF2-40B4-BE49-F238E27FC236}">
                <a16:creationId xmlns:a16="http://schemas.microsoft.com/office/drawing/2014/main" id="{5C141925-C566-30D5-ECFB-3DA66292A9FC}"/>
              </a:ext>
            </a:extLst>
          </p:cNvPr>
          <p:cNvSpPr>
            <a:spLocks noGrp="1"/>
          </p:cNvSpPr>
          <p:nvPr>
            <p:ph type="body" idx="2"/>
          </p:nvPr>
        </p:nvSpPr>
        <p:spPr>
          <a:xfrm>
            <a:off x="4836349" y="1209954"/>
            <a:ext cx="6575460" cy="5105173"/>
          </a:xfrm>
        </p:spPr>
        <p:txBody>
          <a:bodyPr/>
          <a:lstStyle/>
          <a:p>
            <a:pPr algn="just"/>
            <a:r>
              <a:rPr lang="en-US" sz="2000" dirty="0"/>
              <a:t>	The circular arrangement of the pillar of benefit diagram underscores how each pillar is linked and can positively influence the others. For instance, a technological innovation might make it easier for people to engage with ecotourism activities. This, in turn, could attract a broader audience who might also be interested in experiencing the rural or dark sky aspects. </a:t>
            </a:r>
          </a:p>
          <a:p>
            <a:pPr algn="just"/>
            <a:endParaRPr lang="en-US" sz="2000" dirty="0"/>
          </a:p>
          <a:p>
            <a:pPr algn="just"/>
            <a:r>
              <a:rPr lang="en-US" sz="2000" dirty="0"/>
              <a:t>	The cyclical nature of the diagram suggests that continuous improvement in one area can lead to benefits across the board, creating a robust and effective tourism model.</a:t>
            </a:r>
          </a:p>
          <a:p>
            <a:pPr algn="just"/>
            <a:endParaRPr lang="en-US" sz="2000" dirty="0"/>
          </a:p>
          <a:p>
            <a:pPr algn="just"/>
            <a:r>
              <a:rPr lang="en-US" sz="2000" dirty="0"/>
              <a:t>	Each pillar, while distinct, contributes to the larger goal of developing a holistic, interconnected approach to tourism that is both effective and responsible.</a:t>
            </a:r>
            <a:endParaRPr lang="en-GB" sz="2000" dirty="0"/>
          </a:p>
        </p:txBody>
      </p:sp>
      <p:sp>
        <p:nvSpPr>
          <p:cNvPr id="4" name="Google Shape;267;p12">
            <a:extLst>
              <a:ext uri="{FF2B5EF4-FFF2-40B4-BE49-F238E27FC236}">
                <a16:creationId xmlns:a16="http://schemas.microsoft.com/office/drawing/2014/main" id="{75109802-C0A9-4115-B57C-B81BB7747F24}"/>
              </a:ext>
            </a:extLst>
          </p:cNvPr>
          <p:cNvSpPr/>
          <p:nvPr/>
        </p:nvSpPr>
        <p:spPr>
          <a:xfrm>
            <a:off x="92469" y="1661284"/>
            <a:ext cx="4366516" cy="4031321"/>
          </a:xfrm>
          <a:prstGeom prst="ellipse">
            <a:avLst/>
          </a:prstGeom>
          <a:solidFill>
            <a:srgbClr val="7C946D"/>
          </a:solidFill>
          <a:ln w="12700" cap="flat" cmpd="sng">
            <a:solidFill>
              <a:srgbClr val="7C946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83"/>
              <a:buFont typeface="Arial"/>
              <a:buNone/>
            </a:pPr>
            <a:endParaRPr b="0" i="0" u="none" strike="noStrike" cap="none">
              <a:solidFill>
                <a:schemeClr val="lt1"/>
              </a:solidFill>
              <a:latin typeface="Century Schoolbook"/>
              <a:ea typeface="Century Schoolbook"/>
              <a:cs typeface="Century Schoolbook"/>
              <a:sym typeface="Century Schoolbook"/>
            </a:endParaRPr>
          </a:p>
        </p:txBody>
      </p:sp>
      <p:cxnSp>
        <p:nvCxnSpPr>
          <p:cNvPr id="5" name="Google Shape;268;p12">
            <a:extLst>
              <a:ext uri="{FF2B5EF4-FFF2-40B4-BE49-F238E27FC236}">
                <a16:creationId xmlns:a16="http://schemas.microsoft.com/office/drawing/2014/main" id="{C3B78944-ED67-4166-AD7C-4ED3561CE8E9}"/>
              </a:ext>
            </a:extLst>
          </p:cNvPr>
          <p:cNvCxnSpPr>
            <a:cxnSpLocks/>
          </p:cNvCxnSpPr>
          <p:nvPr/>
        </p:nvCxnSpPr>
        <p:spPr>
          <a:xfrm>
            <a:off x="2270589" y="1558735"/>
            <a:ext cx="0" cy="4407613"/>
          </a:xfrm>
          <a:prstGeom prst="straightConnector1">
            <a:avLst/>
          </a:prstGeom>
          <a:noFill/>
          <a:ln w="136525" cap="flat" cmpd="sng">
            <a:solidFill>
              <a:schemeClr val="lt1"/>
            </a:solidFill>
            <a:prstDash val="solid"/>
            <a:miter lim="800000"/>
            <a:headEnd type="none" w="sm" len="sm"/>
            <a:tailEnd type="none" w="sm" len="sm"/>
          </a:ln>
        </p:spPr>
      </p:cxnSp>
      <p:cxnSp>
        <p:nvCxnSpPr>
          <p:cNvPr id="6" name="Google Shape;269;p12">
            <a:extLst>
              <a:ext uri="{FF2B5EF4-FFF2-40B4-BE49-F238E27FC236}">
                <a16:creationId xmlns:a16="http://schemas.microsoft.com/office/drawing/2014/main" id="{B27BFE90-46B7-4285-9FE8-1D3F57227FB3}"/>
              </a:ext>
            </a:extLst>
          </p:cNvPr>
          <p:cNvCxnSpPr>
            <a:cxnSpLocks/>
            <a:stCxn id="4" idx="6"/>
          </p:cNvCxnSpPr>
          <p:nvPr/>
        </p:nvCxnSpPr>
        <p:spPr>
          <a:xfrm flipH="1">
            <a:off x="92469" y="3676945"/>
            <a:ext cx="4366516" cy="0"/>
          </a:xfrm>
          <a:prstGeom prst="straightConnector1">
            <a:avLst/>
          </a:prstGeom>
          <a:noFill/>
          <a:ln w="136525" cap="flat" cmpd="sng">
            <a:solidFill>
              <a:schemeClr val="lt1"/>
            </a:solidFill>
            <a:prstDash val="solid"/>
            <a:miter lim="800000"/>
            <a:headEnd type="none" w="sm" len="sm"/>
            <a:tailEnd type="none" w="sm" len="sm"/>
          </a:ln>
        </p:spPr>
      </p:cxnSp>
      <p:sp>
        <p:nvSpPr>
          <p:cNvPr id="7" name="Google Shape;270;p12">
            <a:extLst>
              <a:ext uri="{FF2B5EF4-FFF2-40B4-BE49-F238E27FC236}">
                <a16:creationId xmlns:a16="http://schemas.microsoft.com/office/drawing/2014/main" id="{6A7DED10-41EF-4E38-9AFC-0314176C0C60}"/>
              </a:ext>
            </a:extLst>
          </p:cNvPr>
          <p:cNvSpPr txBox="1"/>
          <p:nvPr/>
        </p:nvSpPr>
        <p:spPr>
          <a:xfrm>
            <a:off x="705082" y="2604837"/>
            <a:ext cx="2551413" cy="2769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200" b="1" i="0" u="none" strike="noStrike" cap="none" dirty="0">
                <a:solidFill>
                  <a:schemeClr val="lt1"/>
                </a:solidFill>
                <a:latin typeface="Century Schoolbook"/>
                <a:ea typeface="Century Schoolbook"/>
                <a:cs typeface="Century Schoolbook"/>
                <a:sym typeface="Century Schoolbook"/>
              </a:rPr>
              <a:t>ECOTOURISM</a:t>
            </a:r>
            <a:endParaRPr sz="1200" b="0" i="0" u="none" strike="noStrike" cap="none" dirty="0">
              <a:solidFill>
                <a:srgbClr val="000000"/>
              </a:solidFill>
              <a:latin typeface="Arial"/>
              <a:ea typeface="Arial"/>
              <a:cs typeface="Arial"/>
              <a:sym typeface="Arial"/>
            </a:endParaRPr>
          </a:p>
        </p:txBody>
      </p:sp>
      <p:sp>
        <p:nvSpPr>
          <p:cNvPr id="8" name="Google Shape;271;p12">
            <a:extLst>
              <a:ext uri="{FF2B5EF4-FFF2-40B4-BE49-F238E27FC236}">
                <a16:creationId xmlns:a16="http://schemas.microsoft.com/office/drawing/2014/main" id="{D54B4D40-7B9F-4C7E-BBC4-183D87135A8C}"/>
              </a:ext>
            </a:extLst>
          </p:cNvPr>
          <p:cNvSpPr txBox="1"/>
          <p:nvPr/>
        </p:nvSpPr>
        <p:spPr>
          <a:xfrm>
            <a:off x="2640898" y="2421589"/>
            <a:ext cx="1157978"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200" b="1" i="0" u="none" strike="noStrike" cap="none" dirty="0">
                <a:solidFill>
                  <a:schemeClr val="lt1"/>
                </a:solidFill>
                <a:latin typeface="Century Schoolbook"/>
                <a:ea typeface="Century Schoolbook"/>
                <a:cs typeface="Century Schoolbook"/>
                <a:sym typeface="Century Schoolbook"/>
              </a:rPr>
              <a:t>DARK SKY TOURISM</a:t>
            </a:r>
            <a:endParaRPr sz="1200" b="0" i="0" u="none" strike="noStrike" cap="none" dirty="0">
              <a:solidFill>
                <a:srgbClr val="000000"/>
              </a:solidFill>
              <a:latin typeface="Arial"/>
              <a:ea typeface="Arial"/>
              <a:cs typeface="Arial"/>
              <a:sym typeface="Arial"/>
            </a:endParaRPr>
          </a:p>
        </p:txBody>
      </p:sp>
      <p:sp>
        <p:nvSpPr>
          <p:cNvPr id="9" name="Google Shape;272;p12">
            <a:extLst>
              <a:ext uri="{FF2B5EF4-FFF2-40B4-BE49-F238E27FC236}">
                <a16:creationId xmlns:a16="http://schemas.microsoft.com/office/drawing/2014/main" id="{A54570D2-AA74-4693-82F1-BA2E45F3683C}"/>
              </a:ext>
            </a:extLst>
          </p:cNvPr>
          <p:cNvSpPr txBox="1"/>
          <p:nvPr/>
        </p:nvSpPr>
        <p:spPr>
          <a:xfrm>
            <a:off x="690735" y="4195704"/>
            <a:ext cx="2529152" cy="2769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200" b="1" i="0" u="none" strike="noStrike" cap="none" dirty="0">
                <a:solidFill>
                  <a:schemeClr val="lt1"/>
                </a:solidFill>
                <a:latin typeface="Century Schoolbook"/>
                <a:ea typeface="Century Schoolbook"/>
                <a:cs typeface="Century Schoolbook"/>
                <a:sym typeface="Century Schoolbook"/>
              </a:rPr>
              <a:t>INNOVATION</a:t>
            </a:r>
            <a:endParaRPr sz="1200" b="0" i="0" u="none" strike="noStrike" cap="none" dirty="0">
              <a:solidFill>
                <a:srgbClr val="000000"/>
              </a:solidFill>
              <a:latin typeface="Arial"/>
              <a:ea typeface="Arial"/>
              <a:cs typeface="Arial"/>
              <a:sym typeface="Arial"/>
            </a:endParaRPr>
          </a:p>
        </p:txBody>
      </p:sp>
      <p:sp>
        <p:nvSpPr>
          <p:cNvPr id="10" name="Google Shape;273;p12">
            <a:extLst>
              <a:ext uri="{FF2B5EF4-FFF2-40B4-BE49-F238E27FC236}">
                <a16:creationId xmlns:a16="http://schemas.microsoft.com/office/drawing/2014/main" id="{3511B143-C91E-4908-9E66-FE543C4D3F95}"/>
              </a:ext>
            </a:extLst>
          </p:cNvPr>
          <p:cNvSpPr txBox="1"/>
          <p:nvPr/>
        </p:nvSpPr>
        <p:spPr>
          <a:xfrm>
            <a:off x="2431139" y="4254886"/>
            <a:ext cx="1947804" cy="2769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200" b="1" i="0" u="none" strike="noStrike" cap="none" dirty="0">
                <a:solidFill>
                  <a:schemeClr val="lt1"/>
                </a:solidFill>
                <a:latin typeface="Century Schoolbook"/>
                <a:ea typeface="Century Schoolbook"/>
                <a:cs typeface="Century Schoolbook"/>
                <a:sym typeface="Century Schoolbook"/>
              </a:rPr>
              <a:t>RURAL TOURISM</a:t>
            </a:r>
            <a:endParaRPr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4629297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13"/>
          <p:cNvSpPr txBox="1">
            <a:spLocks noGrp="1"/>
          </p:cNvSpPr>
          <p:nvPr>
            <p:ph type="body" idx="1"/>
          </p:nvPr>
        </p:nvSpPr>
        <p:spPr>
          <a:xfrm>
            <a:off x="1845059" y="994716"/>
            <a:ext cx="4279038" cy="757034"/>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7C946D"/>
              </a:buClr>
              <a:buSzPts val="11600"/>
              <a:buNone/>
            </a:pPr>
            <a:r>
              <a:rPr lang="en-US"/>
              <a:t>05</a:t>
            </a:r>
            <a:endParaRPr/>
          </a:p>
        </p:txBody>
      </p:sp>
      <p:sp>
        <p:nvSpPr>
          <p:cNvPr id="279" name="Google Shape;279;p13"/>
          <p:cNvSpPr txBox="1">
            <a:spLocks noGrp="1"/>
          </p:cNvSpPr>
          <p:nvPr>
            <p:ph type="body" idx="2"/>
          </p:nvPr>
        </p:nvSpPr>
        <p:spPr>
          <a:xfrm>
            <a:off x="1845056" y="703007"/>
            <a:ext cx="4250944" cy="882717"/>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305C6F"/>
              </a:buClr>
              <a:buSzPts val="4800"/>
              <a:buNone/>
            </a:pPr>
            <a:r>
              <a:rPr lang="en-US"/>
              <a:t>SECTION</a:t>
            </a:r>
            <a:endParaRPr/>
          </a:p>
        </p:txBody>
      </p:sp>
      <p:sp>
        <p:nvSpPr>
          <p:cNvPr id="280" name="Google Shape;280;p13"/>
          <p:cNvSpPr txBox="1">
            <a:spLocks noGrp="1"/>
          </p:cNvSpPr>
          <p:nvPr>
            <p:ph type="body" idx="3"/>
          </p:nvPr>
        </p:nvSpPr>
        <p:spPr>
          <a:xfrm>
            <a:off x="703143" y="4110228"/>
            <a:ext cx="5616603" cy="972741"/>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chemeClr val="lt1"/>
              </a:buClr>
              <a:buSzPts val="3600"/>
              <a:buNone/>
            </a:pPr>
            <a:r>
              <a:rPr lang="en-US" b="1" dirty="0"/>
              <a:t>Understanding Light Pollution</a:t>
            </a:r>
            <a:endParaRPr b="1" dirty="0"/>
          </a:p>
        </p:txBody>
      </p:sp>
      <p:pic>
        <p:nvPicPr>
          <p:cNvPr id="8" name="Google Shape;341;p13">
            <a:extLst>
              <a:ext uri="{FF2B5EF4-FFF2-40B4-BE49-F238E27FC236}">
                <a16:creationId xmlns:a16="http://schemas.microsoft.com/office/drawing/2014/main" id="{F5DE1490-DC9D-4DA7-AC46-59482F21C09E}"/>
              </a:ext>
            </a:extLst>
          </p:cNvPr>
          <p:cNvPicPr preferRelativeResize="0">
            <a:picLocks noGrp="1"/>
          </p:cNvPicPr>
          <p:nvPr>
            <p:ph type="pic" idx="4"/>
          </p:nvPr>
        </p:nvPicPr>
        <p:blipFill rotWithShape="1">
          <a:blip r:embed="rId3" cstate="screen">
            <a:alphaModFix/>
            <a:extLst>
              <a:ext uri="{28A0092B-C50C-407E-A947-70E740481C1C}">
                <a14:useLocalDpi xmlns:a14="http://schemas.microsoft.com/office/drawing/2010/main"/>
              </a:ext>
            </a:extLst>
          </a:blip>
          <a:srcRect/>
          <a:stretch/>
        </p:blipFill>
        <p:spPr>
          <a:xfrm>
            <a:off x="6856413" y="0"/>
            <a:ext cx="5364162" cy="6326188"/>
          </a:xfrm>
          <a:prstGeom prst="rect">
            <a:avLst/>
          </a:prstGeom>
          <a:solidFill>
            <a:srgbClr val="D8D8D8"/>
          </a:solid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052B636-F9A7-8ACE-E285-AF2DB68CBA26}"/>
              </a:ext>
            </a:extLst>
          </p:cNvPr>
          <p:cNvSpPr>
            <a:spLocks noGrp="1"/>
          </p:cNvSpPr>
          <p:nvPr>
            <p:ph type="body" idx="1"/>
          </p:nvPr>
        </p:nvSpPr>
        <p:spPr>
          <a:xfrm>
            <a:off x="1008394" y="553870"/>
            <a:ext cx="10483431" cy="804265"/>
          </a:xfrm>
        </p:spPr>
        <p:txBody>
          <a:bodyPr/>
          <a:lstStyle/>
          <a:p>
            <a:r>
              <a:rPr lang="en-GB" dirty="0"/>
              <a:t>What is Light Pollution?</a:t>
            </a:r>
          </a:p>
        </p:txBody>
      </p:sp>
      <p:sp>
        <p:nvSpPr>
          <p:cNvPr id="3" name="Text Placeholder 2">
            <a:extLst>
              <a:ext uri="{FF2B5EF4-FFF2-40B4-BE49-F238E27FC236}">
                <a16:creationId xmlns:a16="http://schemas.microsoft.com/office/drawing/2014/main" id="{4521DD4E-1BF4-CA75-3F20-1DF7048BFE5A}"/>
              </a:ext>
            </a:extLst>
          </p:cNvPr>
          <p:cNvSpPr>
            <a:spLocks noGrp="1"/>
          </p:cNvSpPr>
          <p:nvPr>
            <p:ph type="body" idx="2"/>
          </p:nvPr>
        </p:nvSpPr>
        <p:spPr/>
        <p:txBody>
          <a:bodyPr/>
          <a:lstStyle/>
          <a:p>
            <a:pPr algn="just"/>
            <a:r>
              <a:rPr lang="en-US" dirty="0"/>
              <a:t>	Light pollution can be defined as the excessive, misdirected, or obtrusive artificial light generated by human activities that disrupts the natural darkness of the night sky (Czarnecka, 2021). According to research by Viola et al., as cited by Czarnecka, this form of environmental pollution is most prevalent in city centres and intensifies with an increase in population density. The implication is that escaping light pollution is most feasible in areas far removed from human habitation. </a:t>
            </a:r>
          </a:p>
          <a:p>
            <a:pPr algn="just"/>
            <a:endParaRPr lang="en-US" dirty="0"/>
          </a:p>
          <a:p>
            <a:pPr algn="just"/>
            <a:r>
              <a:rPr lang="en-US" dirty="0"/>
              <a:t>	This definition emphasises light pollution as not merely an aesthetic issue but one with ecological and human health implications.</a:t>
            </a:r>
            <a:endParaRPr lang="en-GB" dirty="0"/>
          </a:p>
        </p:txBody>
      </p:sp>
    </p:spTree>
    <p:extLst>
      <p:ext uri="{BB962C8B-B14F-4D97-AF65-F5344CB8AC3E}">
        <p14:creationId xmlns:p14="http://schemas.microsoft.com/office/powerpoint/2010/main" val="11380987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CCBDC45-8C42-7656-9BB9-4C060685BA93}"/>
              </a:ext>
            </a:extLst>
          </p:cNvPr>
          <p:cNvSpPr>
            <a:spLocks noGrp="1"/>
          </p:cNvSpPr>
          <p:nvPr>
            <p:ph type="body" idx="1"/>
          </p:nvPr>
        </p:nvSpPr>
        <p:spPr>
          <a:xfrm>
            <a:off x="6096000" y="241203"/>
            <a:ext cx="5875886" cy="845139"/>
          </a:xfrm>
        </p:spPr>
        <p:txBody>
          <a:bodyPr/>
          <a:lstStyle/>
          <a:p>
            <a:pPr>
              <a:spcBef>
                <a:spcPts val="600"/>
              </a:spcBef>
            </a:pPr>
            <a:r>
              <a:rPr lang="en-GB" dirty="0"/>
              <a:t>	</a:t>
            </a:r>
            <a:r>
              <a:rPr lang="en-GB" sz="3200" dirty="0"/>
              <a:t>The Dangers of Light Pollution</a:t>
            </a:r>
          </a:p>
        </p:txBody>
      </p:sp>
      <p:sp>
        <p:nvSpPr>
          <p:cNvPr id="4" name="Text Placeholder 3">
            <a:extLst>
              <a:ext uri="{FF2B5EF4-FFF2-40B4-BE49-F238E27FC236}">
                <a16:creationId xmlns:a16="http://schemas.microsoft.com/office/drawing/2014/main" id="{37129A8B-26C1-23B6-D9A8-8D7D21895049}"/>
              </a:ext>
            </a:extLst>
          </p:cNvPr>
          <p:cNvSpPr>
            <a:spLocks noGrp="1"/>
          </p:cNvSpPr>
          <p:nvPr>
            <p:ph type="body" idx="3"/>
          </p:nvPr>
        </p:nvSpPr>
        <p:spPr>
          <a:xfrm>
            <a:off x="6167919" y="1025086"/>
            <a:ext cx="5503524" cy="4807827"/>
          </a:xfrm>
        </p:spPr>
        <p:txBody>
          <a:bodyPr/>
          <a:lstStyle/>
          <a:p>
            <a:pPr algn="just"/>
            <a:r>
              <a:rPr lang="en-US" sz="2000" b="0" i="0" dirty="0">
                <a:solidFill>
                  <a:srgbClr val="374151"/>
                </a:solidFill>
                <a:effectLst/>
                <a:latin typeface="Calibri" panose="020F0502020204030204" pitchFamily="34" charset="0"/>
                <a:ea typeface="Calibri" panose="020F0502020204030204" pitchFamily="34" charset="0"/>
                <a:cs typeface="Calibri" panose="020F0502020204030204" pitchFamily="34" charset="0"/>
              </a:rPr>
              <a:t>	Though often relegated to the background in discussions of environmental pollution, </a:t>
            </a:r>
            <a:r>
              <a:rPr lang="en-US" sz="2000" dirty="0">
                <a:solidFill>
                  <a:srgbClr val="374151"/>
                </a:solidFill>
                <a:latin typeface="Calibri" panose="020F0502020204030204" pitchFamily="34" charset="0"/>
                <a:ea typeface="Calibri" panose="020F0502020204030204" pitchFamily="34" charset="0"/>
                <a:cs typeface="Calibri" panose="020F0502020204030204" pitchFamily="34" charset="0"/>
              </a:rPr>
              <a:t>the implications of light pollution </a:t>
            </a:r>
            <a:r>
              <a:rPr lang="en-US" sz="2000" b="0" i="0" dirty="0">
                <a:solidFill>
                  <a:srgbClr val="374151"/>
                </a:solidFill>
                <a:effectLst/>
                <a:latin typeface="Calibri" panose="020F0502020204030204" pitchFamily="34" charset="0"/>
                <a:ea typeface="Calibri" panose="020F0502020204030204" pitchFamily="34" charset="0"/>
                <a:cs typeface="Calibri" panose="020F0502020204030204" pitchFamily="34" charset="0"/>
              </a:rPr>
              <a:t>are wide-ranging and multi-dimensional. </a:t>
            </a:r>
          </a:p>
          <a:p>
            <a:pPr algn="just"/>
            <a:endParaRPr lang="en-US" sz="2000" dirty="0">
              <a:solidFill>
                <a:srgbClr val="374151"/>
              </a:solidFill>
              <a:latin typeface="Calibri" panose="020F0502020204030204" pitchFamily="34" charset="0"/>
              <a:ea typeface="Calibri" panose="020F0502020204030204" pitchFamily="34" charset="0"/>
              <a:cs typeface="Calibri" panose="020F0502020204030204" pitchFamily="34" charset="0"/>
            </a:endParaRPr>
          </a:p>
          <a:p>
            <a:pPr algn="just"/>
            <a:r>
              <a:rPr lang="en-US" sz="2000" b="0" i="0" dirty="0">
                <a:solidFill>
                  <a:srgbClr val="374151"/>
                </a:solidFill>
                <a:effectLst/>
                <a:latin typeface="Calibri" panose="020F0502020204030204" pitchFamily="34" charset="0"/>
                <a:ea typeface="Calibri" panose="020F0502020204030204" pitchFamily="34" charset="0"/>
                <a:cs typeface="Calibri" panose="020F0502020204030204" pitchFamily="34" charset="0"/>
              </a:rPr>
              <a:t>	These range from ecological disturbances affecting wildlife to adverse impacts on human health, significant energy waste, challenges to astronomical research, economic consequences, and even the loss of cultural heritage. </a:t>
            </a:r>
          </a:p>
          <a:p>
            <a:pPr algn="just"/>
            <a:r>
              <a:rPr lang="en-US" sz="2000" dirty="0">
                <a:solidFill>
                  <a:srgbClr val="374151"/>
                </a:solidFill>
                <a:latin typeface="Calibri" panose="020F0502020204030204" pitchFamily="34" charset="0"/>
                <a:ea typeface="Calibri" panose="020F0502020204030204" pitchFamily="34" charset="0"/>
                <a:cs typeface="Calibri" panose="020F0502020204030204" pitchFamily="34" charset="0"/>
              </a:rPr>
              <a:t>	</a:t>
            </a:r>
          </a:p>
          <a:p>
            <a:pPr algn="just"/>
            <a:r>
              <a:rPr lang="en-US" sz="2000" b="0" i="0" dirty="0">
                <a:solidFill>
                  <a:srgbClr val="374151"/>
                </a:solidFill>
                <a:effectLst/>
                <a:latin typeface="Calibri" panose="020F0502020204030204" pitchFamily="34" charset="0"/>
                <a:ea typeface="Calibri" panose="020F0502020204030204" pitchFamily="34" charset="0"/>
                <a:cs typeface="Calibri" panose="020F0502020204030204" pitchFamily="34" charset="0"/>
              </a:rPr>
              <a:t>	The following discussion aims to provide a comprehensive and detailed examination of each of these dangers to illuminate the urgent need for addressing this often-overlooked form of pollution</a:t>
            </a:r>
            <a:endParaRPr lang="en-GB" sz="2000" dirty="0">
              <a:latin typeface="Calibri" panose="020F0502020204030204" pitchFamily="34" charset="0"/>
              <a:ea typeface="Calibri" panose="020F0502020204030204" pitchFamily="34" charset="0"/>
              <a:cs typeface="Calibri" panose="020F0502020204030204" pitchFamily="34" charset="0"/>
            </a:endParaRPr>
          </a:p>
        </p:txBody>
      </p:sp>
      <p:pic>
        <p:nvPicPr>
          <p:cNvPr id="5" name="Picture Placeholder 5">
            <a:extLst>
              <a:ext uri="{FF2B5EF4-FFF2-40B4-BE49-F238E27FC236}">
                <a16:creationId xmlns:a16="http://schemas.microsoft.com/office/drawing/2014/main" id="{23F1FA57-5877-4CCA-894E-9392C9CAAB2F}"/>
              </a:ext>
            </a:extLst>
          </p:cNvPr>
          <p:cNvPicPr>
            <a:picLocks noGrp="1" noChangeAspect="1"/>
          </p:cNvPicPr>
          <p:nvPr>
            <p:ph type="pic" idx="2"/>
          </p:nvPr>
        </p:nvPicPr>
        <p:blipFill>
          <a:blip r:embed="rId2" cstate="screen">
            <a:extLst>
              <a:ext uri="{28A0092B-C50C-407E-A947-70E740481C1C}">
                <a14:useLocalDpi xmlns:a14="http://schemas.microsoft.com/office/drawing/2010/main"/>
              </a:ext>
            </a:extLst>
          </a:blip>
          <a:srcRect/>
          <a:stretch/>
        </p:blipFill>
        <p:spPr>
          <a:xfrm>
            <a:off x="0" y="54465"/>
            <a:ext cx="5876925" cy="6858001"/>
          </a:xfrm>
        </p:spPr>
      </p:pic>
    </p:spTree>
    <p:extLst>
      <p:ext uri="{BB962C8B-B14F-4D97-AF65-F5344CB8AC3E}">
        <p14:creationId xmlns:p14="http://schemas.microsoft.com/office/powerpoint/2010/main" val="32360617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8A83ABE-56B4-089C-11D4-F93F4FBFE2CC}"/>
              </a:ext>
            </a:extLst>
          </p:cNvPr>
          <p:cNvSpPr>
            <a:spLocks noGrp="1"/>
          </p:cNvSpPr>
          <p:nvPr>
            <p:ph type="body" idx="1"/>
          </p:nvPr>
        </p:nvSpPr>
        <p:spPr>
          <a:xfrm>
            <a:off x="1023612" y="790937"/>
            <a:ext cx="10483431" cy="804265"/>
          </a:xfrm>
        </p:spPr>
        <p:txBody>
          <a:bodyPr/>
          <a:lstStyle/>
          <a:p>
            <a:r>
              <a:rPr lang="en-GB" dirty="0"/>
              <a:t>Ecological Impact </a:t>
            </a:r>
          </a:p>
        </p:txBody>
      </p:sp>
      <p:sp>
        <p:nvSpPr>
          <p:cNvPr id="3" name="Text Placeholder 2">
            <a:extLst>
              <a:ext uri="{FF2B5EF4-FFF2-40B4-BE49-F238E27FC236}">
                <a16:creationId xmlns:a16="http://schemas.microsoft.com/office/drawing/2014/main" id="{A6B207E2-459F-DFFA-8687-8EEA744E5A6D}"/>
              </a:ext>
            </a:extLst>
          </p:cNvPr>
          <p:cNvSpPr>
            <a:spLocks noGrp="1"/>
          </p:cNvSpPr>
          <p:nvPr>
            <p:ph type="body" idx="2"/>
          </p:nvPr>
        </p:nvSpPr>
        <p:spPr>
          <a:xfrm>
            <a:off x="854285" y="2152420"/>
            <a:ext cx="10483429" cy="4439577"/>
          </a:xfrm>
        </p:spPr>
        <p:txBody>
          <a:bodyPr/>
          <a:lstStyle/>
          <a:p>
            <a:pPr algn="just"/>
            <a:r>
              <a:rPr lang="en-GB" dirty="0"/>
              <a:t>	The adverse effects of light pollution on nocturnal animals and ecosystems are well-documented. For instance, nocturnal birds that use the moon and stars for navigation become easily disorientated in the presence of bright, artificial lighting. </a:t>
            </a:r>
          </a:p>
          <a:p>
            <a:pPr algn="just"/>
            <a:endParaRPr lang="en-GB" dirty="0"/>
          </a:p>
          <a:p>
            <a:pPr algn="just"/>
            <a:r>
              <a:rPr lang="en-GB" dirty="0"/>
              <a:t>	This disorientation can lead to fatal collisions with buildings, trees and other structures. This issue is of such concern that it has led to dedicated research into what is termed “ecological light pollution”, underscoring the threat it poses to biodiversity.  (Longcore and Rich, 2004) </a:t>
            </a:r>
          </a:p>
        </p:txBody>
      </p:sp>
    </p:spTree>
    <p:extLst>
      <p:ext uri="{BB962C8B-B14F-4D97-AF65-F5344CB8AC3E}">
        <p14:creationId xmlns:p14="http://schemas.microsoft.com/office/powerpoint/2010/main" val="21618547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BF83BFC-65EE-95E8-3591-99CE284EFDDE}"/>
              </a:ext>
            </a:extLst>
          </p:cNvPr>
          <p:cNvSpPr txBox="1"/>
          <p:nvPr/>
        </p:nvSpPr>
        <p:spPr>
          <a:xfrm>
            <a:off x="2440111" y="241154"/>
            <a:ext cx="7311775" cy="646331"/>
          </a:xfrm>
          <a:prstGeom prst="rect">
            <a:avLst/>
          </a:prstGeom>
          <a:solidFill>
            <a:schemeClr val="accent3">
              <a:lumMod val="50000"/>
            </a:schemeClr>
          </a:solidFill>
          <a:ln>
            <a:solidFill>
              <a:schemeClr val="accent3">
                <a:lumMod val="50000"/>
              </a:schemeClr>
            </a:solidFill>
          </a:ln>
        </p:spPr>
        <p:txBody>
          <a:bodyPr wrap="square" rtlCol="0">
            <a:spAutoFit/>
          </a:bodyPr>
          <a:lstStyle/>
          <a:p>
            <a:pPr algn="ctr"/>
            <a:r>
              <a:rPr lang="en-GB" sz="3600" b="1" dirty="0">
                <a:solidFill>
                  <a:schemeClr val="bg1"/>
                </a:solidFill>
                <a:latin typeface="Calibri" panose="020F0502020204030204" pitchFamily="34" charset="0"/>
                <a:cs typeface="Calibri" panose="020F0502020204030204" pitchFamily="34" charset="0"/>
              </a:rPr>
              <a:t>Human Health</a:t>
            </a:r>
          </a:p>
        </p:txBody>
      </p:sp>
      <p:pic>
        <p:nvPicPr>
          <p:cNvPr id="6" name="Picture 5">
            <a:extLst>
              <a:ext uri="{FF2B5EF4-FFF2-40B4-BE49-F238E27FC236}">
                <a16:creationId xmlns:a16="http://schemas.microsoft.com/office/drawing/2014/main" id="{0BE03F77-851B-4658-AF98-2DC664B3C235}"/>
              </a:ext>
            </a:extLst>
          </p:cNvPr>
          <p:cNvPicPr>
            <a:picLocks noChangeAspect="1"/>
          </p:cNvPicPr>
          <p:nvPr/>
        </p:nvPicPr>
        <p:blipFill>
          <a:blip r:embed="rId2"/>
          <a:stretch>
            <a:fillRect/>
          </a:stretch>
        </p:blipFill>
        <p:spPr>
          <a:xfrm>
            <a:off x="356171" y="1301121"/>
            <a:ext cx="5739828" cy="3826551"/>
          </a:xfrm>
          <a:prstGeom prst="rect">
            <a:avLst/>
          </a:prstGeom>
        </p:spPr>
      </p:pic>
      <p:sp>
        <p:nvSpPr>
          <p:cNvPr id="3" name="TextBox 2">
            <a:extLst>
              <a:ext uri="{FF2B5EF4-FFF2-40B4-BE49-F238E27FC236}">
                <a16:creationId xmlns:a16="http://schemas.microsoft.com/office/drawing/2014/main" id="{32D25188-1F24-4170-8431-021F05BD3FA6}"/>
              </a:ext>
            </a:extLst>
          </p:cNvPr>
          <p:cNvSpPr txBox="1"/>
          <p:nvPr/>
        </p:nvSpPr>
        <p:spPr>
          <a:xfrm>
            <a:off x="6215865" y="1301121"/>
            <a:ext cx="5619964" cy="4832092"/>
          </a:xfrm>
          <a:prstGeom prst="rect">
            <a:avLst/>
          </a:prstGeom>
          <a:noFill/>
        </p:spPr>
        <p:txBody>
          <a:bodyPr wrap="square" rtlCol="0">
            <a:spAutoFit/>
          </a:bodyPr>
          <a:lstStyle/>
          <a:p>
            <a:pPr algn="just"/>
            <a:r>
              <a:rPr lang="en-GB" sz="2200" dirty="0">
                <a:latin typeface="Calibri" panose="020F0502020204030204" pitchFamily="34" charset="0"/>
                <a:ea typeface="Calibri" panose="020F0502020204030204" pitchFamily="34" charset="0"/>
                <a:cs typeface="Calibri" panose="020F0502020204030204" pitchFamily="34" charset="0"/>
              </a:rPr>
              <a:t>Human health is not immune to the consequence of light pollution. The disruption of natural circadian rhythms due to excessive exposure to artificial light at night is a serious concern. </a:t>
            </a:r>
          </a:p>
          <a:p>
            <a:pPr algn="just"/>
            <a:endParaRPr lang="en-GB" sz="2200" dirty="0">
              <a:latin typeface="Calibri" panose="020F0502020204030204" pitchFamily="34" charset="0"/>
              <a:ea typeface="Calibri" panose="020F0502020204030204" pitchFamily="34" charset="0"/>
              <a:cs typeface="Calibri" panose="020F0502020204030204" pitchFamily="34" charset="0"/>
            </a:endParaRPr>
          </a:p>
          <a:p>
            <a:pPr algn="just"/>
            <a:r>
              <a:rPr lang="en-GB" sz="2200" dirty="0">
                <a:latin typeface="Calibri" panose="020F0502020204030204" pitchFamily="34" charset="0"/>
                <a:ea typeface="Calibri" panose="020F0502020204030204" pitchFamily="34" charset="0"/>
                <a:cs typeface="Calibri" panose="020F0502020204030204" pitchFamily="34" charset="0"/>
              </a:rPr>
              <a:t>Circadian rhythms help regulate sleep, feeding, hormone production and cellular repair, among other bodily functions. </a:t>
            </a:r>
          </a:p>
          <a:p>
            <a:pPr algn="just"/>
            <a:endParaRPr lang="en-GB" sz="2200" dirty="0">
              <a:latin typeface="Calibri" panose="020F0502020204030204" pitchFamily="34" charset="0"/>
              <a:ea typeface="Calibri" panose="020F0502020204030204" pitchFamily="34" charset="0"/>
              <a:cs typeface="Calibri" panose="020F0502020204030204" pitchFamily="34" charset="0"/>
            </a:endParaRPr>
          </a:p>
          <a:p>
            <a:pPr algn="just"/>
            <a:r>
              <a:rPr lang="en-GB" sz="2200" dirty="0">
                <a:latin typeface="Calibri" panose="020F0502020204030204" pitchFamily="34" charset="0"/>
                <a:ea typeface="Calibri" panose="020F0502020204030204" pitchFamily="34" charset="0"/>
                <a:cs typeface="Calibri" panose="020F0502020204030204" pitchFamily="34" charset="0"/>
              </a:rPr>
              <a:t>A disrupted circadian rhythm has been linked to sleep disorders, depression and an elevated risk of chronic conditions like obesity and diabetes. (</a:t>
            </a:r>
            <a:r>
              <a:rPr lang="en-GB" sz="2200" dirty="0" err="1">
                <a:latin typeface="Calibri" panose="020F0502020204030204" pitchFamily="34" charset="0"/>
                <a:ea typeface="Calibri" panose="020F0502020204030204" pitchFamily="34" charset="0"/>
                <a:cs typeface="Calibri" panose="020F0502020204030204" pitchFamily="34" charset="0"/>
              </a:rPr>
              <a:t>Chepesiuk</a:t>
            </a:r>
            <a:r>
              <a:rPr lang="en-GB" sz="2200" dirty="0">
                <a:latin typeface="Calibri" panose="020F0502020204030204" pitchFamily="34" charset="0"/>
                <a:ea typeface="Calibri" panose="020F0502020204030204" pitchFamily="34" charset="0"/>
                <a:cs typeface="Calibri" panose="020F0502020204030204" pitchFamily="34" charset="0"/>
              </a:rPr>
              <a:t>, 2009) </a:t>
            </a:r>
          </a:p>
        </p:txBody>
      </p:sp>
      <p:pic>
        <p:nvPicPr>
          <p:cNvPr id="9" name="Picture 8">
            <a:extLst>
              <a:ext uri="{FF2B5EF4-FFF2-40B4-BE49-F238E27FC236}">
                <a16:creationId xmlns:a16="http://schemas.microsoft.com/office/drawing/2014/main" id="{6BF192AE-B572-4E84-B05C-3B6955D4C96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28950" y="5308614"/>
            <a:ext cx="4003178" cy="731494"/>
          </a:xfrm>
          <a:prstGeom prst="rect">
            <a:avLst/>
          </a:prstGeom>
        </p:spPr>
      </p:pic>
    </p:spTree>
    <p:extLst>
      <p:ext uri="{BB962C8B-B14F-4D97-AF65-F5344CB8AC3E}">
        <p14:creationId xmlns:p14="http://schemas.microsoft.com/office/powerpoint/2010/main" val="9938067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831959-82B2-424A-6704-C0C618781919}"/>
              </a:ext>
            </a:extLst>
          </p:cNvPr>
          <p:cNvSpPr>
            <a:spLocks noGrp="1"/>
          </p:cNvSpPr>
          <p:nvPr>
            <p:ph type="body" idx="1"/>
          </p:nvPr>
        </p:nvSpPr>
        <p:spPr>
          <a:xfrm>
            <a:off x="1040547" y="925679"/>
            <a:ext cx="10483431" cy="804265"/>
          </a:xfrm>
        </p:spPr>
        <p:txBody>
          <a:bodyPr/>
          <a:lstStyle/>
          <a:p>
            <a:r>
              <a:rPr lang="en-GB" dirty="0"/>
              <a:t>Energy Waste</a:t>
            </a:r>
          </a:p>
        </p:txBody>
      </p:sp>
      <p:sp>
        <p:nvSpPr>
          <p:cNvPr id="3" name="Text Placeholder 2">
            <a:extLst>
              <a:ext uri="{FF2B5EF4-FFF2-40B4-BE49-F238E27FC236}">
                <a16:creationId xmlns:a16="http://schemas.microsoft.com/office/drawing/2014/main" id="{1FBFDBBB-D228-F33B-0C15-5ED59D30C49D}"/>
              </a:ext>
            </a:extLst>
          </p:cNvPr>
          <p:cNvSpPr>
            <a:spLocks noGrp="1"/>
          </p:cNvSpPr>
          <p:nvPr>
            <p:ph type="body" idx="2"/>
          </p:nvPr>
        </p:nvSpPr>
        <p:spPr>
          <a:xfrm>
            <a:off x="854285" y="2287888"/>
            <a:ext cx="10483429" cy="2978380"/>
          </a:xfrm>
        </p:spPr>
        <p:txBody>
          <a:bodyPr/>
          <a:lstStyle/>
          <a:p>
            <a:pPr algn="just"/>
            <a:r>
              <a:rPr lang="en-US" dirty="0"/>
              <a:t>	Light pollution also has ramifications in terms of energy consumption. Poorly designed outdoor lighting systems, which scatter light instead of directing it where it is needed, contribute to unnecessary energy waste. This is not just an economic concern but also has environmental implications, as excess energy production often leads to increased greenhouse gas emissions, contributing to climate change (</a:t>
            </a:r>
            <a:r>
              <a:rPr lang="en-US" dirty="0" err="1"/>
              <a:t>Gallaway</a:t>
            </a:r>
            <a:r>
              <a:rPr lang="en-US" dirty="0"/>
              <a:t> et al., 2010).</a:t>
            </a:r>
            <a:endParaRPr lang="en-GB" dirty="0"/>
          </a:p>
        </p:txBody>
      </p:sp>
    </p:spTree>
    <p:extLst>
      <p:ext uri="{BB962C8B-B14F-4D97-AF65-F5344CB8AC3E}">
        <p14:creationId xmlns:p14="http://schemas.microsoft.com/office/powerpoint/2010/main" val="21128315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CD81087-9944-04F5-FF6D-1ABEF320FC09}"/>
              </a:ext>
            </a:extLst>
          </p:cNvPr>
          <p:cNvSpPr>
            <a:spLocks noGrp="1"/>
          </p:cNvSpPr>
          <p:nvPr>
            <p:ph type="body" idx="3"/>
          </p:nvPr>
        </p:nvSpPr>
        <p:spPr>
          <a:xfrm>
            <a:off x="6496338" y="1234125"/>
            <a:ext cx="5380588" cy="5070422"/>
          </a:xfrm>
        </p:spPr>
        <p:txBody>
          <a:bodyPr/>
          <a:lstStyle/>
          <a:p>
            <a:pPr algn="just"/>
            <a:r>
              <a:rPr lang="en-US" sz="2200" kern="100" dirty="0">
                <a:effectLst/>
                <a:latin typeface="Calibri" panose="020F0502020204030204" pitchFamily="34" charset="0"/>
                <a:ea typeface="Calibri" panose="020F0502020204030204" pitchFamily="34" charset="0"/>
                <a:cs typeface="Times New Roman" panose="02020603050405020304" pitchFamily="18" charset="0"/>
              </a:rPr>
              <a:t>	From a scientific perspective, light pollution severely hampers astronomical research. </a:t>
            </a:r>
          </a:p>
          <a:p>
            <a:pPr algn="just"/>
            <a:endParaRPr lang="en-US" sz="2200" kern="100" dirty="0">
              <a:latin typeface="Calibri" panose="020F0502020204030204" pitchFamily="34" charset="0"/>
              <a:ea typeface="Calibri" panose="020F0502020204030204" pitchFamily="34" charset="0"/>
              <a:cs typeface="Times New Roman" panose="02020603050405020304" pitchFamily="18" charset="0"/>
            </a:endParaRPr>
          </a:p>
          <a:p>
            <a:pPr algn="just"/>
            <a:r>
              <a:rPr lang="en-US" sz="2200" kern="100" dirty="0">
                <a:effectLst/>
                <a:latin typeface="Calibri" panose="020F0502020204030204" pitchFamily="34" charset="0"/>
                <a:ea typeface="Calibri" panose="020F0502020204030204" pitchFamily="34" charset="0"/>
                <a:cs typeface="Times New Roman" panose="02020603050405020304" pitchFamily="18" charset="0"/>
              </a:rPr>
              <a:t>	The light emitted from artificial sources washes out the visibility of celestial objects in the sky, thus making it increasingly difficult for telescopes and other observational instruments to capture detailed images or data. </a:t>
            </a:r>
          </a:p>
          <a:p>
            <a:pPr algn="just"/>
            <a:r>
              <a:rPr lang="en-US" sz="2200" kern="100" dirty="0">
                <a:latin typeface="Calibri" panose="020F0502020204030204" pitchFamily="34" charset="0"/>
                <a:ea typeface="Calibri" panose="020F0502020204030204" pitchFamily="34" charset="0"/>
                <a:cs typeface="Times New Roman" panose="02020603050405020304" pitchFamily="18" charset="0"/>
              </a:rPr>
              <a:t>	</a:t>
            </a:r>
          </a:p>
          <a:p>
            <a:pPr algn="just"/>
            <a:r>
              <a:rPr lang="en-US" sz="2200" kern="100" dirty="0">
                <a:effectLst/>
                <a:latin typeface="Calibri" panose="020F0502020204030204" pitchFamily="34" charset="0"/>
                <a:ea typeface="Calibri" panose="020F0502020204030204" pitchFamily="34" charset="0"/>
                <a:cs typeface="Times New Roman" panose="02020603050405020304" pitchFamily="18" charset="0"/>
              </a:rPr>
              <a:t>	This impairs scientific investigations into various celestial phenomena and limits our understanding of the universe (Cinzano et al., 2001).</a:t>
            </a:r>
            <a:endParaRPr lang="en-GB" sz="2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5" name="TextBox 4">
            <a:extLst>
              <a:ext uri="{FF2B5EF4-FFF2-40B4-BE49-F238E27FC236}">
                <a16:creationId xmlns:a16="http://schemas.microsoft.com/office/drawing/2014/main" id="{F527D82E-892D-83B5-B0A6-1FBDCA1242A1}"/>
              </a:ext>
            </a:extLst>
          </p:cNvPr>
          <p:cNvSpPr txBox="1"/>
          <p:nvPr/>
        </p:nvSpPr>
        <p:spPr>
          <a:xfrm>
            <a:off x="2232917" y="265146"/>
            <a:ext cx="7311775" cy="646331"/>
          </a:xfrm>
          <a:prstGeom prst="rect">
            <a:avLst/>
          </a:prstGeom>
          <a:solidFill>
            <a:schemeClr val="accent3">
              <a:lumMod val="50000"/>
            </a:schemeClr>
          </a:solidFill>
          <a:ln>
            <a:solidFill>
              <a:schemeClr val="accent3">
                <a:lumMod val="50000"/>
              </a:schemeClr>
            </a:solidFill>
          </a:ln>
        </p:spPr>
        <p:txBody>
          <a:bodyPr wrap="square" rtlCol="0">
            <a:spAutoFit/>
          </a:bodyPr>
          <a:lstStyle/>
          <a:p>
            <a:pPr algn="ctr"/>
            <a:r>
              <a:rPr lang="en-GB" sz="3600" b="1" dirty="0">
                <a:solidFill>
                  <a:schemeClr val="bg1"/>
                </a:solidFill>
                <a:latin typeface="Calibri" panose="020F0502020204030204" pitchFamily="34" charset="0"/>
                <a:cs typeface="Calibri" panose="020F0502020204030204" pitchFamily="34" charset="0"/>
              </a:rPr>
              <a:t>Astronomical Research </a:t>
            </a:r>
          </a:p>
        </p:txBody>
      </p:sp>
      <p:pic>
        <p:nvPicPr>
          <p:cNvPr id="7" name="Picture 6">
            <a:extLst>
              <a:ext uri="{FF2B5EF4-FFF2-40B4-BE49-F238E27FC236}">
                <a16:creationId xmlns:a16="http://schemas.microsoft.com/office/drawing/2014/main" id="{0E142C5B-E7C3-4684-B1AA-E57C1CA00F43}"/>
              </a:ext>
            </a:extLst>
          </p:cNvPr>
          <p:cNvPicPr>
            <a:picLocks noChangeAspect="1"/>
          </p:cNvPicPr>
          <p:nvPr/>
        </p:nvPicPr>
        <p:blipFill>
          <a:blip r:embed="rId2"/>
          <a:stretch>
            <a:fillRect/>
          </a:stretch>
        </p:blipFill>
        <p:spPr>
          <a:xfrm>
            <a:off x="158295" y="2156270"/>
            <a:ext cx="6338043" cy="4232499"/>
          </a:xfrm>
          <a:prstGeom prst="rect">
            <a:avLst/>
          </a:prstGeom>
        </p:spPr>
      </p:pic>
      <p:pic>
        <p:nvPicPr>
          <p:cNvPr id="8" name="Picture 7">
            <a:extLst>
              <a:ext uri="{FF2B5EF4-FFF2-40B4-BE49-F238E27FC236}">
                <a16:creationId xmlns:a16="http://schemas.microsoft.com/office/drawing/2014/main" id="{D1168FDD-677E-48B5-9EBC-A31D4DE8B37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24066" y="1233608"/>
            <a:ext cx="5052195" cy="923179"/>
          </a:xfrm>
          <a:prstGeom prst="rect">
            <a:avLst/>
          </a:prstGeom>
        </p:spPr>
      </p:pic>
    </p:spTree>
    <p:extLst>
      <p:ext uri="{BB962C8B-B14F-4D97-AF65-F5344CB8AC3E}">
        <p14:creationId xmlns:p14="http://schemas.microsoft.com/office/powerpoint/2010/main" val="5946847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7F52D7-8C6D-0D09-C163-980005EF5356}"/>
              </a:ext>
            </a:extLst>
          </p:cNvPr>
          <p:cNvSpPr>
            <a:spLocks noGrp="1"/>
          </p:cNvSpPr>
          <p:nvPr>
            <p:ph type="body" idx="1"/>
          </p:nvPr>
        </p:nvSpPr>
        <p:spPr>
          <a:xfrm>
            <a:off x="1571946" y="863599"/>
            <a:ext cx="9061808" cy="804265"/>
          </a:xfrm>
        </p:spPr>
        <p:txBody>
          <a:bodyPr/>
          <a:lstStyle/>
          <a:p>
            <a:r>
              <a:rPr lang="en-GB" dirty="0"/>
              <a:t>Loss of Cultural Heritage</a:t>
            </a:r>
          </a:p>
        </p:txBody>
      </p:sp>
      <p:sp>
        <p:nvSpPr>
          <p:cNvPr id="3" name="Text Placeholder 2">
            <a:extLst>
              <a:ext uri="{FF2B5EF4-FFF2-40B4-BE49-F238E27FC236}">
                <a16:creationId xmlns:a16="http://schemas.microsoft.com/office/drawing/2014/main" id="{540194BF-678B-5BA1-864D-43EAEE1E72B4}"/>
              </a:ext>
            </a:extLst>
          </p:cNvPr>
          <p:cNvSpPr>
            <a:spLocks noGrp="1"/>
          </p:cNvSpPr>
          <p:nvPr>
            <p:ph type="body" idx="2"/>
          </p:nvPr>
        </p:nvSpPr>
        <p:spPr>
          <a:xfrm>
            <a:off x="854285" y="2254021"/>
            <a:ext cx="10483429" cy="3345395"/>
          </a:xfrm>
        </p:spPr>
        <p:txBody>
          <a:bodyPr/>
          <a:lstStyle/>
          <a:p>
            <a:pPr algn="just"/>
            <a:r>
              <a:rPr lang="en-US" kern="100" dirty="0">
                <a:effectLst/>
                <a:latin typeface="Calibri" panose="020F0502020204030204" pitchFamily="34" charset="0"/>
                <a:ea typeface="Calibri" panose="020F0502020204030204" pitchFamily="34" charset="0"/>
                <a:cs typeface="Times New Roman" panose="02020603050405020304" pitchFamily="18" charset="0"/>
              </a:rPr>
              <a:t>	It's worth considering light pollution as a loss of cultural and natural heritage. Over the course of history, humanity has relied on the night sky for navigation, timekeeping, and even spiritual or philosophical insight. </a:t>
            </a:r>
          </a:p>
          <a:p>
            <a:pPr algn="just"/>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algn="just"/>
            <a:r>
              <a:rPr lang="en-US" kern="100" dirty="0">
                <a:effectLst/>
                <a:latin typeface="Calibri" panose="020F0502020204030204" pitchFamily="34" charset="0"/>
                <a:ea typeface="Calibri" panose="020F0502020204030204" pitchFamily="34" charset="0"/>
                <a:cs typeface="Times New Roman" panose="02020603050405020304" pitchFamily="18" charset="0"/>
              </a:rPr>
              <a:t>	The over-illumination of the night sky robs future generations of this natural resource, altering the relationship humans have with their universe and depriving them of a crucial aspect of their heritage (</a:t>
            </a:r>
            <a:r>
              <a:rPr lang="en-US" kern="100" dirty="0" err="1">
                <a:effectLst/>
                <a:latin typeface="Calibri" panose="020F0502020204030204" pitchFamily="34" charset="0"/>
                <a:ea typeface="Calibri" panose="020F0502020204030204" pitchFamily="34" charset="0"/>
                <a:cs typeface="Times New Roman" panose="02020603050405020304" pitchFamily="18" charset="0"/>
              </a:rPr>
              <a:t>Kyba</a:t>
            </a:r>
            <a:r>
              <a:rPr lang="en-US" kern="100" dirty="0">
                <a:effectLst/>
                <a:latin typeface="Calibri" panose="020F0502020204030204" pitchFamily="34" charset="0"/>
                <a:ea typeface="Calibri" panose="020F0502020204030204" pitchFamily="34" charset="0"/>
                <a:cs typeface="Times New Roman" panose="02020603050405020304" pitchFamily="18" charset="0"/>
              </a:rPr>
              <a:t> et al., 2017).</a:t>
            </a:r>
            <a:endParaRPr lang="en-GB"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2307448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
          <p:cNvSpPr txBox="1">
            <a:spLocks noGrp="1"/>
          </p:cNvSpPr>
          <p:nvPr>
            <p:ph type="body" idx="1"/>
          </p:nvPr>
        </p:nvSpPr>
        <p:spPr>
          <a:xfrm>
            <a:off x="1845059" y="994716"/>
            <a:ext cx="4279038" cy="757034"/>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7C946D"/>
              </a:buClr>
              <a:buSzPts val="11600"/>
              <a:buNone/>
            </a:pPr>
            <a:r>
              <a:rPr lang="en-US"/>
              <a:t>01</a:t>
            </a:r>
            <a:endParaRPr/>
          </a:p>
        </p:txBody>
      </p:sp>
      <p:sp>
        <p:nvSpPr>
          <p:cNvPr id="177" name="Google Shape;177;p3"/>
          <p:cNvSpPr txBox="1">
            <a:spLocks noGrp="1"/>
          </p:cNvSpPr>
          <p:nvPr>
            <p:ph type="body" idx="2"/>
          </p:nvPr>
        </p:nvSpPr>
        <p:spPr>
          <a:xfrm>
            <a:off x="1845056" y="703007"/>
            <a:ext cx="4250944" cy="882717"/>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305C6F"/>
              </a:buClr>
              <a:buSzPts val="4800"/>
              <a:buNone/>
            </a:pPr>
            <a:r>
              <a:rPr lang="en-US"/>
              <a:t>SECTION</a:t>
            </a:r>
            <a:endParaRPr/>
          </a:p>
        </p:txBody>
      </p:sp>
      <p:sp>
        <p:nvSpPr>
          <p:cNvPr id="178" name="Google Shape;178;p3"/>
          <p:cNvSpPr txBox="1">
            <a:spLocks noGrp="1"/>
          </p:cNvSpPr>
          <p:nvPr>
            <p:ph type="body" idx="3"/>
          </p:nvPr>
        </p:nvSpPr>
        <p:spPr>
          <a:xfrm>
            <a:off x="703143" y="4110228"/>
            <a:ext cx="5616603" cy="972741"/>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chemeClr val="lt1"/>
              </a:buClr>
              <a:buSzPts val="3600"/>
              <a:buNone/>
            </a:pPr>
            <a:r>
              <a:rPr lang="en-US" b="1" dirty="0"/>
              <a:t>Introduction</a:t>
            </a:r>
            <a:endParaRPr dirty="0"/>
          </a:p>
        </p:txBody>
      </p:sp>
      <p:pic>
        <p:nvPicPr>
          <p:cNvPr id="179" name="Google Shape;179;p3"/>
          <p:cNvPicPr preferRelativeResize="0">
            <a:picLocks noGrp="1"/>
          </p:cNvPicPr>
          <p:nvPr>
            <p:ph type="pic" idx="4"/>
          </p:nvPr>
        </p:nvPicPr>
        <p:blipFill rotWithShape="1">
          <a:blip r:embed="rId3">
            <a:alphaModFix/>
          </a:blip>
          <a:srcRect/>
          <a:stretch/>
        </p:blipFill>
        <p:spPr>
          <a:xfrm>
            <a:off x="6841657" y="-1"/>
            <a:ext cx="5366923" cy="6328800"/>
          </a:xfrm>
          <a:prstGeom prst="rect">
            <a:avLst/>
          </a:prstGeom>
          <a:solidFill>
            <a:srgbClr val="D8D8D8"/>
          </a:solid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D47A804-4F48-E9E0-27D6-13BDB5F2FFE7}"/>
              </a:ext>
            </a:extLst>
          </p:cNvPr>
          <p:cNvSpPr>
            <a:spLocks noGrp="1"/>
          </p:cNvSpPr>
          <p:nvPr>
            <p:ph type="body" idx="3"/>
          </p:nvPr>
        </p:nvSpPr>
        <p:spPr>
          <a:xfrm>
            <a:off x="5763802" y="1546351"/>
            <a:ext cx="5734891" cy="4970154"/>
          </a:xfrm>
        </p:spPr>
        <p:txBody>
          <a:bodyPr/>
          <a:lstStyle/>
          <a:p>
            <a:pPr algn="just"/>
            <a:r>
              <a:rPr lang="en-US" sz="2200" dirty="0"/>
              <a:t>	</a:t>
            </a:r>
          </a:p>
          <a:p>
            <a:pPr algn="just"/>
            <a:r>
              <a:rPr lang="en-US" sz="2200" dirty="0"/>
              <a:t>	While not a danger in the traditional sense, the economic consequences of light pollution are significant. </a:t>
            </a:r>
          </a:p>
          <a:p>
            <a:pPr algn="just"/>
            <a:endParaRPr lang="en-US" sz="2200" dirty="0"/>
          </a:p>
          <a:p>
            <a:pPr algn="just"/>
            <a:r>
              <a:rPr lang="en-US" sz="2200" dirty="0"/>
              <a:t>	Areas plagued by light pollution may struggle to attract tourism related to stargazing or other night-time activities. </a:t>
            </a:r>
          </a:p>
          <a:p>
            <a:pPr algn="just"/>
            <a:endParaRPr lang="en-US" sz="2200" dirty="0"/>
          </a:p>
          <a:p>
            <a:pPr algn="just"/>
            <a:r>
              <a:rPr lang="en-US" sz="2200" dirty="0"/>
              <a:t>	The resulting loss of income can be substantial and have broader economic repercussions for those communities (</a:t>
            </a:r>
            <a:r>
              <a:rPr lang="en-US" sz="2200" dirty="0" err="1"/>
              <a:t>Bogard</a:t>
            </a:r>
            <a:r>
              <a:rPr lang="en-US" sz="2200" dirty="0"/>
              <a:t>, 2013).</a:t>
            </a:r>
            <a:endParaRPr lang="en-GB" sz="2200" dirty="0"/>
          </a:p>
        </p:txBody>
      </p:sp>
      <p:sp>
        <p:nvSpPr>
          <p:cNvPr id="5" name="TextBox 4">
            <a:extLst>
              <a:ext uri="{FF2B5EF4-FFF2-40B4-BE49-F238E27FC236}">
                <a16:creationId xmlns:a16="http://schemas.microsoft.com/office/drawing/2014/main" id="{EDBEF0A6-7F43-3B60-A5BC-F5853E6F0561}"/>
              </a:ext>
            </a:extLst>
          </p:cNvPr>
          <p:cNvSpPr txBox="1"/>
          <p:nvPr/>
        </p:nvSpPr>
        <p:spPr>
          <a:xfrm>
            <a:off x="2263740" y="607423"/>
            <a:ext cx="7311775" cy="646331"/>
          </a:xfrm>
          <a:prstGeom prst="rect">
            <a:avLst/>
          </a:prstGeom>
          <a:solidFill>
            <a:schemeClr val="accent3">
              <a:lumMod val="50000"/>
            </a:schemeClr>
          </a:solidFill>
          <a:ln>
            <a:solidFill>
              <a:schemeClr val="accent3">
                <a:lumMod val="50000"/>
              </a:schemeClr>
            </a:solidFill>
          </a:ln>
        </p:spPr>
        <p:txBody>
          <a:bodyPr wrap="square" rtlCol="0">
            <a:spAutoFit/>
          </a:bodyPr>
          <a:lstStyle/>
          <a:p>
            <a:pPr algn="ctr"/>
            <a:r>
              <a:rPr lang="en-GB" sz="3600" b="1" dirty="0">
                <a:solidFill>
                  <a:schemeClr val="bg1"/>
                </a:solidFill>
                <a:latin typeface="Calibri" panose="020F0502020204030204" pitchFamily="34" charset="0"/>
                <a:cs typeface="Calibri" panose="020F0502020204030204" pitchFamily="34" charset="0"/>
              </a:rPr>
              <a:t>Economic Impact</a:t>
            </a:r>
          </a:p>
        </p:txBody>
      </p:sp>
      <p:pic>
        <p:nvPicPr>
          <p:cNvPr id="6" name="Picture Placeholder 5">
            <a:extLst>
              <a:ext uri="{FF2B5EF4-FFF2-40B4-BE49-F238E27FC236}">
                <a16:creationId xmlns:a16="http://schemas.microsoft.com/office/drawing/2014/main" id="{F34195BE-D902-46FF-AAD3-9D00C91AD5D5}"/>
              </a:ext>
            </a:extLst>
          </p:cNvPr>
          <p:cNvPicPr>
            <a:picLocks noGrp="1" noChangeAspect="1"/>
          </p:cNvPicPr>
          <p:nvPr>
            <p:ph type="pic" idx="2"/>
          </p:nvPr>
        </p:nvPicPr>
        <p:blipFill>
          <a:blip r:embed="rId2" cstate="screen">
            <a:extLst>
              <a:ext uri="{28A0092B-C50C-407E-A947-70E740481C1C}">
                <a14:useLocalDpi xmlns:a14="http://schemas.microsoft.com/office/drawing/2010/main"/>
              </a:ext>
            </a:extLst>
          </a:blip>
          <a:srcRect/>
          <a:stretch/>
        </p:blipFill>
        <p:spPr>
          <a:xfrm>
            <a:off x="857693" y="1646403"/>
            <a:ext cx="4118406" cy="4805919"/>
          </a:xfrm>
        </p:spPr>
      </p:pic>
    </p:spTree>
    <p:extLst>
      <p:ext uri="{BB962C8B-B14F-4D97-AF65-F5344CB8AC3E}">
        <p14:creationId xmlns:p14="http://schemas.microsoft.com/office/powerpoint/2010/main" val="16829123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5CB4A2F-BFA4-F2EE-262B-6D47CAE0283C}"/>
              </a:ext>
            </a:extLst>
          </p:cNvPr>
          <p:cNvSpPr>
            <a:spLocks noGrp="1"/>
          </p:cNvSpPr>
          <p:nvPr>
            <p:ph type="body" idx="1"/>
          </p:nvPr>
        </p:nvSpPr>
        <p:spPr>
          <a:xfrm>
            <a:off x="1010397" y="19188"/>
            <a:ext cx="10483431" cy="804265"/>
          </a:xfrm>
        </p:spPr>
        <p:txBody>
          <a:bodyPr/>
          <a:lstStyle/>
          <a:p>
            <a:r>
              <a:rPr lang="en-GB" dirty="0"/>
              <a:t>Overview of EU Policy on Light Pollution </a:t>
            </a:r>
          </a:p>
        </p:txBody>
      </p:sp>
      <p:sp>
        <p:nvSpPr>
          <p:cNvPr id="3" name="Text Placeholder 2">
            <a:extLst>
              <a:ext uri="{FF2B5EF4-FFF2-40B4-BE49-F238E27FC236}">
                <a16:creationId xmlns:a16="http://schemas.microsoft.com/office/drawing/2014/main" id="{638A4E01-889D-0818-956D-7B37B8F539C4}"/>
              </a:ext>
            </a:extLst>
          </p:cNvPr>
          <p:cNvSpPr>
            <a:spLocks noGrp="1"/>
          </p:cNvSpPr>
          <p:nvPr>
            <p:ph type="body" idx="2"/>
          </p:nvPr>
        </p:nvSpPr>
        <p:spPr>
          <a:xfrm>
            <a:off x="854282" y="1257019"/>
            <a:ext cx="10483429" cy="5281313"/>
          </a:xfrm>
        </p:spPr>
        <p:txBody>
          <a:bodyPr/>
          <a:lstStyle/>
          <a:p>
            <a:pPr algn="just"/>
            <a:r>
              <a:rPr lang="en-US" dirty="0"/>
              <a:t>	According to the United Nations' Food and Agriculture Organisation (FAO), biodiversity and ecosystems significantly influence the world economy. European countries are taking steps to protect dark skies by limiting light pollution, which not only saves energy but also protects flora and fauna. These regulations enable the growth of astrotourism and experiential tourism, contributing positively to communities. The EU's Green Public Procurement (GPP) criteria address environmental impacts of road lighting, including energy consumption and light pollution. The EU is also committed to promoting sustainable tourism as part of its European Green Deal, aiming for a balanced economic recovery that respects environmental and cultural resources. The tourism sector has a key role to play in meeting sustainability goals, as discussed at international forums like the FITUR fair in Madrid. </a:t>
            </a:r>
            <a:endParaRPr lang="en-GB" dirty="0"/>
          </a:p>
        </p:txBody>
      </p:sp>
      <p:sp>
        <p:nvSpPr>
          <p:cNvPr id="4" name="TextBox 3">
            <a:extLst>
              <a:ext uri="{FF2B5EF4-FFF2-40B4-BE49-F238E27FC236}">
                <a16:creationId xmlns:a16="http://schemas.microsoft.com/office/drawing/2014/main" id="{68722C61-5407-E310-82EE-406D75C1AA87}"/>
              </a:ext>
            </a:extLst>
          </p:cNvPr>
          <p:cNvSpPr txBox="1"/>
          <p:nvPr/>
        </p:nvSpPr>
        <p:spPr>
          <a:xfrm>
            <a:off x="1515529" y="6058665"/>
            <a:ext cx="9160933" cy="646331"/>
          </a:xfrm>
          <a:prstGeom prst="rect">
            <a:avLst/>
          </a:prstGeom>
          <a:noFill/>
        </p:spPr>
        <p:txBody>
          <a:bodyPr wrap="square" rtlCol="0">
            <a:spAutoFit/>
          </a:bodyPr>
          <a:lstStyle/>
          <a:p>
            <a:pPr algn="ctr"/>
            <a:r>
              <a:rPr lang="en-GB" sz="1800" b="1" dirty="0">
                <a:latin typeface="Calibri" panose="020F0502020204030204" pitchFamily="34" charset="0"/>
                <a:cs typeface="Calibri" panose="020F0502020204030204" pitchFamily="34" charset="0"/>
              </a:rPr>
              <a:t>For more in-depth research on this, please refer to page 61 of our Dark Sky Ecotourism Guide - </a:t>
            </a:r>
            <a:r>
              <a:rPr lang="en-GB" sz="1800" b="1" dirty="0">
                <a:latin typeface="Calibri" panose="020F0502020204030204" pitchFamily="34" charset="0"/>
                <a:cs typeface="Calibri" panose="020F0502020204030204" pitchFamily="34" charset="0"/>
                <a:hlinkClick r:id="rId2"/>
              </a:rPr>
              <a:t>https://darkskytourism.eu/dark-sky-ecotourism-guide/</a:t>
            </a:r>
            <a:r>
              <a:rPr lang="en-GB" sz="1800" b="1"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6873642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15"/>
          <p:cNvSpPr txBox="1">
            <a:spLocks noGrp="1"/>
          </p:cNvSpPr>
          <p:nvPr>
            <p:ph type="body" idx="1"/>
          </p:nvPr>
        </p:nvSpPr>
        <p:spPr>
          <a:xfrm>
            <a:off x="1845059" y="994716"/>
            <a:ext cx="4279038" cy="757034"/>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7C946D"/>
              </a:buClr>
              <a:buSzPts val="11600"/>
              <a:buNone/>
            </a:pPr>
            <a:r>
              <a:rPr lang="en-US"/>
              <a:t>06</a:t>
            </a:r>
            <a:endParaRPr/>
          </a:p>
        </p:txBody>
      </p:sp>
      <p:sp>
        <p:nvSpPr>
          <p:cNvPr id="296" name="Google Shape;296;p15"/>
          <p:cNvSpPr txBox="1">
            <a:spLocks noGrp="1"/>
          </p:cNvSpPr>
          <p:nvPr>
            <p:ph type="body" idx="2"/>
          </p:nvPr>
        </p:nvSpPr>
        <p:spPr>
          <a:xfrm>
            <a:off x="1845056" y="703007"/>
            <a:ext cx="4250944" cy="882717"/>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305C6F"/>
              </a:buClr>
              <a:buSzPts val="4800"/>
              <a:buNone/>
            </a:pPr>
            <a:r>
              <a:rPr lang="en-US"/>
              <a:t>SECTION</a:t>
            </a:r>
            <a:endParaRPr/>
          </a:p>
        </p:txBody>
      </p:sp>
      <p:sp>
        <p:nvSpPr>
          <p:cNvPr id="297" name="Google Shape;297;p15"/>
          <p:cNvSpPr txBox="1">
            <a:spLocks noGrp="1"/>
          </p:cNvSpPr>
          <p:nvPr>
            <p:ph type="body" idx="3"/>
          </p:nvPr>
        </p:nvSpPr>
        <p:spPr>
          <a:xfrm>
            <a:off x="703143" y="4110228"/>
            <a:ext cx="5749028" cy="97274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2400"/>
              <a:buNone/>
            </a:pPr>
            <a:r>
              <a:rPr lang="en-US" b="1" dirty="0"/>
              <a:t>Becoming Ecotourism Aware</a:t>
            </a:r>
          </a:p>
        </p:txBody>
      </p:sp>
      <p:pic>
        <p:nvPicPr>
          <p:cNvPr id="8" name="Google Shape;409;p15">
            <a:extLst>
              <a:ext uri="{FF2B5EF4-FFF2-40B4-BE49-F238E27FC236}">
                <a16:creationId xmlns:a16="http://schemas.microsoft.com/office/drawing/2014/main" id="{82187C3D-ECE6-40D6-9A1C-7DFCE21798D4}"/>
              </a:ext>
            </a:extLst>
          </p:cNvPr>
          <p:cNvPicPr preferRelativeResize="0">
            <a:picLocks noGrp="1"/>
          </p:cNvPicPr>
          <p:nvPr>
            <p:ph type="pic" idx="4"/>
          </p:nvPr>
        </p:nvPicPr>
        <p:blipFill rotWithShape="1">
          <a:blip r:embed="rId3" cstate="screen">
            <a:alphaModFix/>
            <a:extLst>
              <a:ext uri="{28A0092B-C50C-407E-A947-70E740481C1C}">
                <a14:useLocalDpi xmlns:a14="http://schemas.microsoft.com/office/drawing/2010/main"/>
              </a:ext>
            </a:extLst>
          </a:blip>
          <a:srcRect/>
          <a:stretch/>
        </p:blipFill>
        <p:spPr>
          <a:xfrm>
            <a:off x="6856413" y="0"/>
            <a:ext cx="5364162" cy="6326188"/>
          </a:xfrm>
          <a:prstGeom prst="rect">
            <a:avLst/>
          </a:prstGeom>
          <a:solidFill>
            <a:srgbClr val="D8D8D8"/>
          </a:solid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BF83BFC-65EE-95E8-3591-99CE284EFDDE}"/>
              </a:ext>
            </a:extLst>
          </p:cNvPr>
          <p:cNvSpPr txBox="1"/>
          <p:nvPr/>
        </p:nvSpPr>
        <p:spPr>
          <a:xfrm>
            <a:off x="2440111" y="200058"/>
            <a:ext cx="7311775" cy="646331"/>
          </a:xfrm>
          <a:prstGeom prst="rect">
            <a:avLst/>
          </a:prstGeom>
          <a:solidFill>
            <a:schemeClr val="accent3">
              <a:lumMod val="50000"/>
            </a:schemeClr>
          </a:solidFill>
          <a:ln>
            <a:solidFill>
              <a:schemeClr val="accent3">
                <a:lumMod val="50000"/>
              </a:schemeClr>
            </a:solidFill>
          </a:ln>
        </p:spPr>
        <p:txBody>
          <a:bodyPr wrap="square" rtlCol="0">
            <a:spAutoFit/>
          </a:bodyPr>
          <a:lstStyle/>
          <a:p>
            <a:pPr algn="ctr"/>
            <a:r>
              <a:rPr lang="en-GB" sz="3600" b="1" dirty="0">
                <a:solidFill>
                  <a:schemeClr val="bg1"/>
                </a:solidFill>
                <a:latin typeface="Calibri" panose="020F0502020204030204" pitchFamily="34" charset="0"/>
                <a:cs typeface="Calibri" panose="020F0502020204030204" pitchFamily="34" charset="0"/>
              </a:rPr>
              <a:t>Becoming ecotourism aware</a:t>
            </a:r>
          </a:p>
        </p:txBody>
      </p:sp>
      <p:sp>
        <p:nvSpPr>
          <p:cNvPr id="3" name="TextBox 2">
            <a:extLst>
              <a:ext uri="{FF2B5EF4-FFF2-40B4-BE49-F238E27FC236}">
                <a16:creationId xmlns:a16="http://schemas.microsoft.com/office/drawing/2014/main" id="{32D25188-1F24-4170-8431-021F05BD3FA6}"/>
              </a:ext>
            </a:extLst>
          </p:cNvPr>
          <p:cNvSpPr txBox="1"/>
          <p:nvPr/>
        </p:nvSpPr>
        <p:spPr>
          <a:xfrm>
            <a:off x="6174769" y="1437955"/>
            <a:ext cx="5322014" cy="4708981"/>
          </a:xfrm>
          <a:prstGeom prst="rect">
            <a:avLst/>
          </a:prstGeom>
          <a:noFill/>
        </p:spPr>
        <p:txBody>
          <a:bodyPr wrap="square" rtlCol="0">
            <a:spAutoFit/>
          </a:bodyPr>
          <a:lstStyle/>
          <a:p>
            <a:pPr algn="just"/>
            <a:r>
              <a:rPr lang="en-GB" sz="2000" dirty="0">
                <a:latin typeface="Calibri" panose="020F0502020204030204" pitchFamily="34" charset="0"/>
                <a:ea typeface="Calibri" panose="020F0502020204030204" pitchFamily="34" charset="0"/>
                <a:cs typeface="Calibri" panose="020F0502020204030204" pitchFamily="34" charset="0"/>
              </a:rPr>
              <a:t>To explore the opportunities that Dark Sky Ecotourism can offer the first step for a tourism business is to find out how your business is doing in regards to principle of ecotourism. </a:t>
            </a:r>
          </a:p>
          <a:p>
            <a:pPr algn="just"/>
            <a:endParaRPr lang="en-GB" sz="2000" dirty="0">
              <a:latin typeface="Calibri" panose="020F0502020204030204" pitchFamily="34" charset="0"/>
              <a:ea typeface="Calibri" panose="020F0502020204030204" pitchFamily="34" charset="0"/>
              <a:cs typeface="Calibri" panose="020F0502020204030204" pitchFamily="34" charset="0"/>
            </a:endParaRPr>
          </a:p>
          <a:p>
            <a:pPr algn="just"/>
            <a:r>
              <a:rPr lang="en-GB" sz="2000" dirty="0">
                <a:latin typeface="Calibri" panose="020F0502020204030204" pitchFamily="34" charset="0"/>
                <a:ea typeface="Calibri" panose="020F0502020204030204" pitchFamily="34" charset="0"/>
                <a:cs typeface="Calibri" panose="020F0502020204030204" pitchFamily="34" charset="0"/>
              </a:rPr>
              <a:t>The dark sky ecotourism project has created a self-assessment quiz that is designed to help tourism businesses to self-evaluate their current innovation capacity and “readiness” to make the most of ecotourism opportunities. </a:t>
            </a:r>
          </a:p>
          <a:p>
            <a:pPr algn="just"/>
            <a:endParaRPr lang="en-GB" sz="2000" dirty="0">
              <a:latin typeface="Calibri" panose="020F0502020204030204" pitchFamily="34" charset="0"/>
              <a:ea typeface="Calibri" panose="020F0502020204030204" pitchFamily="34" charset="0"/>
              <a:cs typeface="Calibri" panose="020F0502020204030204" pitchFamily="34" charset="0"/>
            </a:endParaRPr>
          </a:p>
          <a:p>
            <a:pPr algn="just"/>
            <a:r>
              <a:rPr lang="en-GB" sz="2000" dirty="0">
                <a:latin typeface="Calibri" panose="020F0502020204030204" pitchFamily="34" charset="0"/>
                <a:ea typeface="Calibri" panose="020F0502020204030204" pitchFamily="34" charset="0"/>
                <a:cs typeface="Calibri" panose="020F0502020204030204" pitchFamily="34" charset="0"/>
              </a:rPr>
              <a:t>This quiz is based on the eight principles of ecotourism set forth by the International Ecotourism Society, see. </a:t>
            </a:r>
            <a:r>
              <a:rPr lang="en-GB" sz="2000" dirty="0">
                <a:latin typeface="Calibri" panose="020F0502020204030204" pitchFamily="34" charset="0"/>
                <a:ea typeface="Calibri" panose="020F0502020204030204" pitchFamily="34" charset="0"/>
                <a:cs typeface="Calibri" panose="020F0502020204030204" pitchFamily="34" charset="0"/>
                <a:hlinkClick r:id="rId2"/>
              </a:rPr>
              <a:t>https://ecotourism.org/what-is-ecotourism/</a:t>
            </a:r>
            <a:endParaRPr lang="en-GB" sz="2000" dirty="0">
              <a:latin typeface="Calibri" panose="020F0502020204030204" pitchFamily="34" charset="0"/>
              <a:ea typeface="Calibri" panose="020F0502020204030204" pitchFamily="34" charset="0"/>
              <a:cs typeface="Calibri" panose="020F0502020204030204" pitchFamily="34" charset="0"/>
            </a:endParaRPr>
          </a:p>
        </p:txBody>
      </p:sp>
      <p:pic>
        <p:nvPicPr>
          <p:cNvPr id="13" name="Picture 12">
            <a:extLst>
              <a:ext uri="{FF2B5EF4-FFF2-40B4-BE49-F238E27FC236}">
                <a16:creationId xmlns:a16="http://schemas.microsoft.com/office/drawing/2014/main" id="{714FF2EE-8C9A-4BF5-8CF2-C28D2EF62E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3704" y="1273997"/>
            <a:ext cx="5597241" cy="4428162"/>
          </a:xfrm>
          <a:prstGeom prst="rect">
            <a:avLst/>
          </a:prstGeom>
        </p:spPr>
      </p:pic>
      <p:sp>
        <p:nvSpPr>
          <p:cNvPr id="14" name="TextBox 13">
            <a:extLst>
              <a:ext uri="{FF2B5EF4-FFF2-40B4-BE49-F238E27FC236}">
                <a16:creationId xmlns:a16="http://schemas.microsoft.com/office/drawing/2014/main" id="{BFFBA149-E69E-458B-8890-E5C2F0517DD1}"/>
              </a:ext>
            </a:extLst>
          </p:cNvPr>
          <p:cNvSpPr txBox="1"/>
          <p:nvPr/>
        </p:nvSpPr>
        <p:spPr>
          <a:xfrm>
            <a:off x="1058238" y="5815173"/>
            <a:ext cx="4393629" cy="307777"/>
          </a:xfrm>
          <a:prstGeom prst="rect">
            <a:avLst/>
          </a:prstGeom>
          <a:noFill/>
        </p:spPr>
        <p:txBody>
          <a:bodyPr wrap="square" rtlCol="0">
            <a:spAutoFit/>
          </a:bodyPr>
          <a:lstStyle/>
          <a:p>
            <a:r>
              <a:rPr lang="is-IS" dirty="0">
                <a:solidFill>
                  <a:schemeClr val="tx1"/>
                </a:solidFill>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Source</a:t>
            </a:r>
            <a:r>
              <a:rPr lang="is-IS" dirty="0">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  https://ecotourism.org/what-is-ecotourism/</a:t>
            </a:r>
            <a:r>
              <a:rPr lang="is-IS" dirty="0">
                <a:latin typeface="Calibri" panose="020F0502020204030204" pitchFamily="34" charset="0"/>
                <a:ea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8754884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BF83BFC-65EE-95E8-3591-99CE284EFDDE}"/>
              </a:ext>
            </a:extLst>
          </p:cNvPr>
          <p:cNvSpPr txBox="1"/>
          <p:nvPr/>
        </p:nvSpPr>
        <p:spPr>
          <a:xfrm>
            <a:off x="2101064" y="217448"/>
            <a:ext cx="7311775" cy="646331"/>
          </a:xfrm>
          <a:prstGeom prst="rect">
            <a:avLst/>
          </a:prstGeom>
          <a:solidFill>
            <a:schemeClr val="accent3">
              <a:lumMod val="50000"/>
            </a:schemeClr>
          </a:solidFill>
          <a:ln>
            <a:solidFill>
              <a:schemeClr val="accent3">
                <a:lumMod val="50000"/>
              </a:schemeClr>
            </a:solidFill>
          </a:ln>
        </p:spPr>
        <p:txBody>
          <a:bodyPr wrap="square" rtlCol="0">
            <a:spAutoFit/>
          </a:bodyPr>
          <a:lstStyle/>
          <a:p>
            <a:pPr algn="ctr"/>
            <a:r>
              <a:rPr lang="en-GB" sz="3600" b="1" dirty="0">
                <a:solidFill>
                  <a:schemeClr val="bg1"/>
                </a:solidFill>
                <a:latin typeface="Calibri" panose="020F0502020204030204" pitchFamily="34" charset="0"/>
                <a:cs typeface="Calibri" panose="020F0502020204030204" pitchFamily="34" charset="0"/>
              </a:rPr>
              <a:t>Becoming ecotourism aware</a:t>
            </a:r>
          </a:p>
        </p:txBody>
      </p:sp>
      <p:sp>
        <p:nvSpPr>
          <p:cNvPr id="3" name="TextBox 2">
            <a:extLst>
              <a:ext uri="{FF2B5EF4-FFF2-40B4-BE49-F238E27FC236}">
                <a16:creationId xmlns:a16="http://schemas.microsoft.com/office/drawing/2014/main" id="{32D25188-1F24-4170-8431-021F05BD3FA6}"/>
              </a:ext>
            </a:extLst>
          </p:cNvPr>
          <p:cNvSpPr txBox="1"/>
          <p:nvPr/>
        </p:nvSpPr>
        <p:spPr>
          <a:xfrm>
            <a:off x="4715838" y="962074"/>
            <a:ext cx="7222733" cy="3970318"/>
          </a:xfrm>
          <a:prstGeom prst="rect">
            <a:avLst/>
          </a:prstGeom>
          <a:noFill/>
        </p:spPr>
        <p:txBody>
          <a:bodyPr wrap="square" rtlCol="0">
            <a:spAutoFit/>
          </a:bodyPr>
          <a:lstStyle/>
          <a:p>
            <a:br>
              <a:rPr lang="en-GB" sz="1800" dirty="0">
                <a:latin typeface="Calibri" panose="020F0502020204030204" pitchFamily="34" charset="0"/>
                <a:ea typeface="Calibri" panose="020F0502020204030204" pitchFamily="34" charset="0"/>
                <a:cs typeface="Calibri" panose="020F0502020204030204" pitchFamily="34" charset="0"/>
              </a:rPr>
            </a:br>
            <a:br>
              <a:rPr lang="en-GB" sz="1800" dirty="0">
                <a:latin typeface="Calibri" panose="020F0502020204030204" pitchFamily="34" charset="0"/>
                <a:ea typeface="Calibri" panose="020F0502020204030204" pitchFamily="34" charset="0"/>
                <a:cs typeface="Calibri" panose="020F0502020204030204" pitchFamily="34" charset="0"/>
              </a:rPr>
            </a:br>
            <a:r>
              <a:rPr lang="en-GB" sz="1800" dirty="0">
                <a:latin typeface="Calibri" panose="020F0502020204030204" pitchFamily="34" charset="0"/>
                <a:ea typeface="Calibri" panose="020F0502020204030204" pitchFamily="34" charset="0"/>
                <a:cs typeface="Calibri" panose="020F0502020204030204" pitchFamily="34" charset="0"/>
              </a:rPr>
              <a:t>Your business or community might already be active in the area of ecotourism or you might need to learn a little more about ecotourism before you feel ready to innovate in this area. Whatever your starting point, this simple quiz will help point you in the direction you need to go next.</a:t>
            </a:r>
            <a:br>
              <a:rPr lang="en-GB" sz="1800" dirty="0">
                <a:latin typeface="Calibri" panose="020F0502020204030204" pitchFamily="34" charset="0"/>
                <a:ea typeface="Calibri" panose="020F0502020204030204" pitchFamily="34" charset="0"/>
                <a:cs typeface="Calibri" panose="020F0502020204030204" pitchFamily="34" charset="0"/>
              </a:rPr>
            </a:br>
            <a:br>
              <a:rPr lang="en-GB" sz="1800" dirty="0">
                <a:latin typeface="Calibri" panose="020F0502020204030204" pitchFamily="34" charset="0"/>
                <a:ea typeface="Calibri" panose="020F0502020204030204" pitchFamily="34" charset="0"/>
                <a:cs typeface="Calibri" panose="020F0502020204030204" pitchFamily="34" charset="0"/>
              </a:rPr>
            </a:br>
            <a:r>
              <a:rPr lang="en-GB" sz="1800" dirty="0">
                <a:latin typeface="Calibri" panose="020F0502020204030204" pitchFamily="34" charset="0"/>
                <a:ea typeface="Calibri" panose="020F0502020204030204" pitchFamily="34" charset="0"/>
                <a:cs typeface="Calibri" panose="020F0502020204030204" pitchFamily="34" charset="0"/>
              </a:rPr>
              <a:t>At the end of the quiz, you will receive an ecotourism innovation-ready score along with a short report summary which suggests areas for further learning.</a:t>
            </a:r>
          </a:p>
          <a:p>
            <a:pPr algn="just"/>
            <a:r>
              <a:rPr lang="en-GB" sz="1800" dirty="0">
                <a:latin typeface="Calibri" panose="020F0502020204030204" pitchFamily="34" charset="0"/>
                <a:ea typeface="Calibri" panose="020F0502020204030204" pitchFamily="34" charset="0"/>
                <a:cs typeface="Calibri" panose="020F0502020204030204" pitchFamily="34" charset="0"/>
              </a:rPr>
              <a:t> </a:t>
            </a:r>
            <a:br>
              <a:rPr lang="en-GB" sz="1800" dirty="0">
                <a:latin typeface="Calibri" panose="020F0502020204030204" pitchFamily="34" charset="0"/>
                <a:ea typeface="Calibri" panose="020F0502020204030204" pitchFamily="34" charset="0"/>
                <a:cs typeface="Calibri" panose="020F0502020204030204" pitchFamily="34" charset="0"/>
              </a:rPr>
            </a:br>
            <a:r>
              <a:rPr lang="en-GB" sz="1800" dirty="0">
                <a:latin typeface="Calibri" panose="020F0502020204030204" pitchFamily="34" charset="0"/>
                <a:ea typeface="Calibri" panose="020F0502020204030204" pitchFamily="34" charset="0"/>
                <a:cs typeface="Calibri" panose="020F0502020204030204" pitchFamily="34" charset="0"/>
              </a:rPr>
              <a:t>Check these tools on the dark sky ecotourism website: </a:t>
            </a:r>
            <a:r>
              <a:rPr lang="en-GB" sz="1800" dirty="0">
                <a:latin typeface="Calibri" panose="020F0502020204030204" pitchFamily="34" charset="0"/>
                <a:ea typeface="Calibri" panose="020F0502020204030204" pitchFamily="34" charset="0"/>
                <a:cs typeface="Calibri" panose="020F0502020204030204" pitchFamily="34" charset="0"/>
                <a:hlinkClick r:id="rId2"/>
              </a:rPr>
              <a:t>https://darkskytourism.eu/self-assessment-and-toolkit/</a:t>
            </a:r>
            <a:r>
              <a:rPr lang="en-GB" sz="1800" dirty="0">
                <a:latin typeface="Calibri" panose="020F0502020204030204" pitchFamily="34" charset="0"/>
                <a:ea typeface="Calibri" panose="020F0502020204030204" pitchFamily="34" charset="0"/>
                <a:cs typeface="Calibri" panose="020F0502020204030204" pitchFamily="34" charset="0"/>
              </a:rPr>
              <a:t>  </a:t>
            </a:r>
          </a:p>
        </p:txBody>
      </p:sp>
      <p:pic>
        <p:nvPicPr>
          <p:cNvPr id="6" name="Picture 5">
            <a:extLst>
              <a:ext uri="{FF2B5EF4-FFF2-40B4-BE49-F238E27FC236}">
                <a16:creationId xmlns:a16="http://schemas.microsoft.com/office/drawing/2014/main" id="{C13861CF-A0A0-4834-A683-0F27986E921C}"/>
              </a:ext>
            </a:extLst>
          </p:cNvPr>
          <p:cNvPicPr>
            <a:picLocks noChangeAspect="1"/>
          </p:cNvPicPr>
          <p:nvPr/>
        </p:nvPicPr>
        <p:blipFill>
          <a:blip r:embed="rId3"/>
          <a:stretch>
            <a:fillRect/>
          </a:stretch>
        </p:blipFill>
        <p:spPr>
          <a:xfrm>
            <a:off x="346205" y="1288186"/>
            <a:ext cx="4369633" cy="5029200"/>
          </a:xfrm>
          <a:prstGeom prst="rect">
            <a:avLst/>
          </a:prstGeom>
        </p:spPr>
      </p:pic>
    </p:spTree>
    <p:extLst>
      <p:ext uri="{BB962C8B-B14F-4D97-AF65-F5344CB8AC3E}">
        <p14:creationId xmlns:p14="http://schemas.microsoft.com/office/powerpoint/2010/main" val="21908517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247607" y="3636295"/>
            <a:ext cx="9695634" cy="1796554"/>
          </a:xfrm>
          <a:custGeom>
            <a:avLst/>
            <a:gdLst/>
            <a:ahLst/>
            <a:cxnLst/>
            <a:rect l="l" t="t" r="r" b="b"/>
            <a:pathLst>
              <a:path w="10692130" h="5749290">
                <a:moveTo>
                  <a:pt x="10692003" y="0"/>
                </a:moveTo>
                <a:lnTo>
                  <a:pt x="0" y="0"/>
                </a:lnTo>
                <a:lnTo>
                  <a:pt x="0" y="5749201"/>
                </a:lnTo>
                <a:lnTo>
                  <a:pt x="10692003" y="5749201"/>
                </a:lnTo>
                <a:lnTo>
                  <a:pt x="10692003" y="0"/>
                </a:lnTo>
                <a:close/>
              </a:path>
            </a:pathLst>
          </a:custGeom>
          <a:solidFill>
            <a:srgbClr val="305C6F"/>
          </a:solidFill>
        </p:spPr>
        <p:txBody>
          <a:bodyPr wrap="square" lIns="0" tIns="0" rIns="0" bIns="0" rtlCol="0"/>
          <a:lstStyle/>
          <a:p>
            <a:endParaRPr sz="1270" dirty="0"/>
          </a:p>
        </p:txBody>
      </p:sp>
      <p:sp>
        <p:nvSpPr>
          <p:cNvPr id="16" name="Rectangle 15">
            <a:extLst>
              <a:ext uri="{FF2B5EF4-FFF2-40B4-BE49-F238E27FC236}">
                <a16:creationId xmlns:a16="http://schemas.microsoft.com/office/drawing/2014/main" id="{DF77D84A-BD07-3340-A081-39A884D8552D}"/>
              </a:ext>
            </a:extLst>
          </p:cNvPr>
          <p:cNvSpPr/>
          <p:nvPr/>
        </p:nvSpPr>
        <p:spPr>
          <a:xfrm>
            <a:off x="2326610" y="3967350"/>
            <a:ext cx="7877199" cy="985398"/>
          </a:xfrm>
          <a:prstGeom prst="rect">
            <a:avLst/>
          </a:prstGeom>
        </p:spPr>
        <p:txBody>
          <a:bodyPr wrap="square">
            <a:spAutoFit/>
          </a:bodyPr>
          <a:lstStyle/>
          <a:p>
            <a:pPr algn="ctr"/>
            <a:r>
              <a:rPr lang="en-US" sz="1451" dirty="0">
                <a:solidFill>
                  <a:schemeClr val="bg1"/>
                </a:solidFill>
                <a:latin typeface="+mj-lt"/>
              </a:rPr>
              <a:t>The European Commission support for the production of this publication does not</a:t>
            </a:r>
          </a:p>
          <a:p>
            <a:pPr algn="ctr"/>
            <a:r>
              <a:rPr lang="en-US" sz="1451" dirty="0">
                <a:solidFill>
                  <a:schemeClr val="bg1"/>
                </a:solidFill>
                <a:latin typeface="+mj-lt"/>
              </a:rPr>
              <a:t>constitute an endorsement of the contents which reflects the views only of the authors,</a:t>
            </a:r>
          </a:p>
          <a:p>
            <a:pPr algn="ctr"/>
            <a:r>
              <a:rPr lang="en-US" sz="1451" dirty="0">
                <a:solidFill>
                  <a:schemeClr val="bg1"/>
                </a:solidFill>
                <a:latin typeface="+mj-lt"/>
              </a:rPr>
              <a:t>and the Commission cannot be held responsible for any use which may be made of the</a:t>
            </a:r>
          </a:p>
          <a:p>
            <a:pPr algn="ctr"/>
            <a:r>
              <a:rPr lang="en-US" sz="1451" dirty="0">
                <a:solidFill>
                  <a:schemeClr val="bg1"/>
                </a:solidFill>
                <a:latin typeface="+mj-lt"/>
              </a:rPr>
              <a:t>information contained therein.</a:t>
            </a:r>
          </a:p>
        </p:txBody>
      </p:sp>
      <p:pic>
        <p:nvPicPr>
          <p:cNvPr id="168" name="Picture 167">
            <a:extLst>
              <a:ext uri="{FF2B5EF4-FFF2-40B4-BE49-F238E27FC236}">
                <a16:creationId xmlns:a16="http://schemas.microsoft.com/office/drawing/2014/main" id="{E35066E8-69D0-AC43-815C-9A6CE3BA656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381938" y="508965"/>
            <a:ext cx="5161354" cy="2917287"/>
          </a:xfrm>
          <a:prstGeom prst="rect">
            <a:avLst/>
          </a:prstGeom>
        </p:spPr>
      </p:pic>
      <p:sp>
        <p:nvSpPr>
          <p:cNvPr id="169" name="Freeform 168">
            <a:extLst>
              <a:ext uri="{FF2B5EF4-FFF2-40B4-BE49-F238E27FC236}">
                <a16:creationId xmlns:a16="http://schemas.microsoft.com/office/drawing/2014/main" id="{25C890AF-2575-9E48-95A5-AE920AAFFCD4}"/>
              </a:ext>
            </a:extLst>
          </p:cNvPr>
          <p:cNvSpPr/>
          <p:nvPr/>
        </p:nvSpPr>
        <p:spPr>
          <a:xfrm>
            <a:off x="1673713" y="5261318"/>
            <a:ext cx="1305793" cy="326448"/>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7C946D"/>
          </a:solidFill>
          <a:ln w="30808" cap="flat">
            <a:noFill/>
            <a:prstDash val="solid"/>
            <a:miter/>
          </a:ln>
        </p:spPr>
        <p:txBody>
          <a:bodyPr rtlCol="0" anchor="ctr"/>
          <a:lstStyle/>
          <a:p>
            <a:endParaRPr lang="en-US" sz="1876"/>
          </a:p>
        </p:txBody>
      </p:sp>
      <p:pic>
        <p:nvPicPr>
          <p:cNvPr id="2" name="Picture 1" descr="Co-funded by the European Union logo in png for web usage">
            <a:extLst>
              <a:ext uri="{FF2B5EF4-FFF2-40B4-BE49-F238E27FC236}">
                <a16:creationId xmlns:a16="http://schemas.microsoft.com/office/drawing/2014/main" id="{E679CBF6-3152-2508-7758-E2CA0AADC7A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13107" y="6009088"/>
            <a:ext cx="2330134" cy="487661"/>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pic>
        <p:nvPicPr>
          <p:cNvPr id="58" name="Google Shape;413;p20">
            <a:extLst>
              <a:ext uri="{FF2B5EF4-FFF2-40B4-BE49-F238E27FC236}">
                <a16:creationId xmlns:a16="http://schemas.microsoft.com/office/drawing/2014/main" id="{AC2758CE-3553-449B-8DB3-F32890E181B3}"/>
              </a:ext>
            </a:extLst>
          </p:cNvPr>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0" y="8743"/>
            <a:ext cx="12192000" cy="4698397"/>
          </a:xfrm>
          <a:prstGeom prst="rect">
            <a:avLst/>
          </a:prstGeom>
          <a:solidFill>
            <a:srgbClr val="D8D8D8"/>
          </a:solidFill>
          <a:ln>
            <a:noFill/>
          </a:ln>
        </p:spPr>
      </p:pic>
      <p:sp>
        <p:nvSpPr>
          <p:cNvPr id="327" name="Google Shape;327;p19"/>
          <p:cNvSpPr/>
          <p:nvPr/>
        </p:nvSpPr>
        <p:spPr>
          <a:xfrm>
            <a:off x="-9566" y="4677752"/>
            <a:ext cx="12191751" cy="1473814"/>
          </a:xfrm>
          <a:prstGeom prst="rect">
            <a:avLst/>
          </a:prstGeom>
          <a:solidFill>
            <a:srgbClr val="06020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69"/>
              <a:buFont typeface="Arial"/>
              <a:buNone/>
            </a:pPr>
            <a:endParaRPr sz="2069" b="0" i="0" u="none" strike="noStrike" cap="none">
              <a:solidFill>
                <a:schemeClr val="lt1"/>
              </a:solidFill>
              <a:latin typeface="Century Schoolbook"/>
              <a:ea typeface="Century Schoolbook"/>
              <a:cs typeface="Century Schoolbook"/>
              <a:sym typeface="Century Schoolbook"/>
            </a:endParaRPr>
          </a:p>
        </p:txBody>
      </p:sp>
      <p:grpSp>
        <p:nvGrpSpPr>
          <p:cNvPr id="329" name="Google Shape;329;p19"/>
          <p:cNvGrpSpPr/>
          <p:nvPr/>
        </p:nvGrpSpPr>
        <p:grpSpPr>
          <a:xfrm>
            <a:off x="10700448" y="4766497"/>
            <a:ext cx="452597" cy="452597"/>
            <a:chOff x="1950027" y="2499889"/>
            <a:chExt cx="850463" cy="850463"/>
          </a:xfrm>
        </p:grpSpPr>
        <p:sp>
          <p:nvSpPr>
            <p:cNvPr id="330" name="Google Shape;330;p19"/>
            <p:cNvSpPr/>
            <p:nvPr/>
          </p:nvSpPr>
          <p:spPr>
            <a:xfrm>
              <a:off x="1950027" y="2499889"/>
              <a:ext cx="850463" cy="85046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7C94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69"/>
                <a:buFont typeface="Arial"/>
                <a:buNone/>
              </a:pPr>
              <a:endParaRPr sz="2069" b="0" i="0" u="none" strike="noStrike" cap="none">
                <a:solidFill>
                  <a:schemeClr val="dk1"/>
                </a:solidFill>
                <a:latin typeface="Calibri"/>
                <a:ea typeface="Calibri"/>
                <a:cs typeface="Calibri"/>
                <a:sym typeface="Calibri"/>
              </a:endParaRPr>
            </a:p>
          </p:txBody>
        </p:sp>
        <p:grpSp>
          <p:nvGrpSpPr>
            <p:cNvPr id="331" name="Google Shape;331;p19"/>
            <p:cNvGrpSpPr/>
            <p:nvPr/>
          </p:nvGrpSpPr>
          <p:grpSpPr>
            <a:xfrm>
              <a:off x="2107521" y="2657382"/>
              <a:ext cx="535476" cy="535477"/>
              <a:chOff x="2107521" y="2657382"/>
              <a:chExt cx="535476" cy="535477"/>
            </a:xfrm>
          </p:grpSpPr>
          <p:sp>
            <p:nvSpPr>
              <p:cNvPr id="332" name="Google Shape;332;p19"/>
              <p:cNvSpPr/>
              <p:nvPr/>
            </p:nvSpPr>
            <p:spPr>
              <a:xfrm>
                <a:off x="2107521" y="2657382"/>
                <a:ext cx="535476" cy="535477"/>
              </a:xfrm>
              <a:custGeom>
                <a:avLst/>
                <a:gdLst/>
                <a:ahLst/>
                <a:cxnLst/>
                <a:rect l="l" t="t" r="r" b="b"/>
                <a:pathLst>
                  <a:path w="535476" h="535477" extrusionOk="0">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69"/>
                  <a:buFont typeface="Arial"/>
                  <a:buNone/>
                </a:pPr>
                <a:endParaRPr sz="2069" b="0" i="0" u="none" strike="noStrike" cap="none">
                  <a:solidFill>
                    <a:schemeClr val="dk1"/>
                  </a:solidFill>
                  <a:latin typeface="Calibri"/>
                  <a:ea typeface="Calibri"/>
                  <a:cs typeface="Calibri"/>
                  <a:sym typeface="Calibri"/>
                </a:endParaRPr>
              </a:p>
            </p:txBody>
          </p:sp>
          <p:sp>
            <p:nvSpPr>
              <p:cNvPr id="333" name="Google Shape;333;p19"/>
              <p:cNvSpPr/>
              <p:nvPr/>
            </p:nvSpPr>
            <p:spPr>
              <a:xfrm>
                <a:off x="2237925" y="2787786"/>
                <a:ext cx="274668" cy="274668"/>
              </a:xfrm>
              <a:custGeom>
                <a:avLst/>
                <a:gdLst/>
                <a:ahLst/>
                <a:cxnLst/>
                <a:rect l="l" t="t" r="r" b="b"/>
                <a:pathLst>
                  <a:path w="274668" h="274668" extrusionOk="0">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69"/>
                  <a:buFont typeface="Arial"/>
                  <a:buNone/>
                </a:pPr>
                <a:endParaRPr sz="2069" b="0" i="0" u="none" strike="noStrike" cap="none">
                  <a:solidFill>
                    <a:schemeClr val="dk1"/>
                  </a:solidFill>
                  <a:latin typeface="Calibri"/>
                  <a:ea typeface="Calibri"/>
                  <a:cs typeface="Calibri"/>
                  <a:sym typeface="Calibri"/>
                </a:endParaRPr>
              </a:p>
            </p:txBody>
          </p:sp>
          <p:sp>
            <p:nvSpPr>
              <p:cNvPr id="334" name="Google Shape;334;p19"/>
              <p:cNvSpPr/>
              <p:nvPr/>
            </p:nvSpPr>
            <p:spPr>
              <a:xfrm>
                <a:off x="2486134" y="2749988"/>
                <a:ext cx="64257" cy="64257"/>
              </a:xfrm>
              <a:custGeom>
                <a:avLst/>
                <a:gdLst/>
                <a:ahLst/>
                <a:cxnLst/>
                <a:rect l="l" t="t" r="r" b="b"/>
                <a:pathLst>
                  <a:path w="64257" h="64257" extrusionOk="0">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69"/>
                  <a:buFont typeface="Arial"/>
                  <a:buNone/>
                </a:pPr>
                <a:endParaRPr sz="2069" b="0" i="0" u="none" strike="noStrike" cap="none">
                  <a:solidFill>
                    <a:schemeClr val="dk1"/>
                  </a:solidFill>
                  <a:latin typeface="Calibri"/>
                  <a:ea typeface="Calibri"/>
                  <a:cs typeface="Calibri"/>
                  <a:sym typeface="Calibri"/>
                </a:endParaRPr>
              </a:p>
            </p:txBody>
          </p:sp>
        </p:grpSp>
      </p:grpSp>
      <p:grpSp>
        <p:nvGrpSpPr>
          <p:cNvPr id="335" name="Google Shape;335;p19"/>
          <p:cNvGrpSpPr/>
          <p:nvPr/>
        </p:nvGrpSpPr>
        <p:grpSpPr>
          <a:xfrm>
            <a:off x="9584039" y="4766497"/>
            <a:ext cx="452597" cy="452597"/>
            <a:chOff x="-147782" y="2499889"/>
            <a:chExt cx="850463" cy="850463"/>
          </a:xfrm>
        </p:grpSpPr>
        <p:sp>
          <p:nvSpPr>
            <p:cNvPr id="336" name="Google Shape;336;p19"/>
            <p:cNvSpPr/>
            <p:nvPr/>
          </p:nvSpPr>
          <p:spPr>
            <a:xfrm>
              <a:off x="-147782" y="2499889"/>
              <a:ext cx="850463" cy="85046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7C94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69"/>
                <a:buFont typeface="Arial"/>
                <a:buNone/>
              </a:pPr>
              <a:endParaRPr sz="2069" b="0" i="0" u="none" strike="noStrike" cap="none">
                <a:solidFill>
                  <a:schemeClr val="dk1"/>
                </a:solidFill>
                <a:latin typeface="Calibri"/>
                <a:ea typeface="Calibri"/>
                <a:cs typeface="Calibri"/>
                <a:sym typeface="Calibri"/>
              </a:endParaRPr>
            </a:p>
          </p:txBody>
        </p:sp>
        <p:sp>
          <p:nvSpPr>
            <p:cNvPr id="337" name="Google Shape;337;p19"/>
            <p:cNvSpPr/>
            <p:nvPr/>
          </p:nvSpPr>
          <p:spPr>
            <a:xfrm>
              <a:off x="18530" y="2722899"/>
              <a:ext cx="549966" cy="447280"/>
            </a:xfrm>
            <a:custGeom>
              <a:avLst/>
              <a:gdLst/>
              <a:ahLst/>
              <a:cxnLst/>
              <a:rect l="l" t="t" r="r" b="b"/>
              <a:pathLst>
                <a:path w="549966" h="447280" extrusionOk="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69"/>
                <a:buFont typeface="Arial"/>
                <a:buNone/>
              </a:pPr>
              <a:endParaRPr sz="2069" b="0" i="0" u="none" strike="noStrike" cap="none">
                <a:solidFill>
                  <a:schemeClr val="dk1"/>
                </a:solidFill>
                <a:latin typeface="Calibri"/>
                <a:ea typeface="Calibri"/>
                <a:cs typeface="Calibri"/>
                <a:sym typeface="Calibri"/>
              </a:endParaRPr>
            </a:p>
          </p:txBody>
        </p:sp>
      </p:grpSp>
      <p:grpSp>
        <p:nvGrpSpPr>
          <p:cNvPr id="338" name="Google Shape;338;p19"/>
          <p:cNvGrpSpPr/>
          <p:nvPr/>
        </p:nvGrpSpPr>
        <p:grpSpPr>
          <a:xfrm>
            <a:off x="11258316" y="4766497"/>
            <a:ext cx="452597" cy="452597"/>
            <a:chOff x="2998302" y="2499889"/>
            <a:chExt cx="850463" cy="850463"/>
          </a:xfrm>
        </p:grpSpPr>
        <p:sp>
          <p:nvSpPr>
            <p:cNvPr id="339" name="Google Shape;339;p19"/>
            <p:cNvSpPr/>
            <p:nvPr/>
          </p:nvSpPr>
          <p:spPr>
            <a:xfrm>
              <a:off x="2998302" y="2499889"/>
              <a:ext cx="850463" cy="850463"/>
            </a:xfrm>
            <a:custGeom>
              <a:avLst/>
              <a:gdLst/>
              <a:ahLst/>
              <a:cxnLst/>
              <a:rect l="l" t="t" r="r" b="b"/>
              <a:pathLst>
                <a:path w="850463" h="850463" extrusionOk="0">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7C94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69"/>
                <a:buFont typeface="Arial"/>
                <a:buNone/>
              </a:pPr>
              <a:endParaRPr sz="2069" b="0" i="0" u="none" strike="noStrike" cap="none">
                <a:solidFill>
                  <a:schemeClr val="dk1"/>
                </a:solidFill>
                <a:latin typeface="Calibri"/>
                <a:ea typeface="Calibri"/>
                <a:cs typeface="Calibri"/>
                <a:sym typeface="Calibri"/>
              </a:endParaRPr>
            </a:p>
          </p:txBody>
        </p:sp>
        <p:sp>
          <p:nvSpPr>
            <p:cNvPr id="340" name="Google Shape;340;p19"/>
            <p:cNvSpPr/>
            <p:nvPr/>
          </p:nvSpPr>
          <p:spPr>
            <a:xfrm>
              <a:off x="3139416" y="2726679"/>
              <a:ext cx="568235" cy="398142"/>
            </a:xfrm>
            <a:custGeom>
              <a:avLst/>
              <a:gdLst/>
              <a:ahLst/>
              <a:cxnLst/>
              <a:rect l="l" t="t" r="r" b="b"/>
              <a:pathLst>
                <a:path w="568235" h="398142" extrusionOk="0">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69"/>
                <a:buFont typeface="Arial"/>
                <a:buNone/>
              </a:pPr>
              <a:endParaRPr sz="2069" b="0" i="0" u="none" strike="noStrike" cap="none">
                <a:solidFill>
                  <a:schemeClr val="dk1"/>
                </a:solidFill>
                <a:latin typeface="Calibri"/>
                <a:ea typeface="Calibri"/>
                <a:cs typeface="Calibri"/>
                <a:sym typeface="Calibri"/>
              </a:endParaRPr>
            </a:p>
          </p:txBody>
        </p:sp>
      </p:grpSp>
      <p:grpSp>
        <p:nvGrpSpPr>
          <p:cNvPr id="341" name="Google Shape;341;p19"/>
          <p:cNvGrpSpPr/>
          <p:nvPr/>
        </p:nvGrpSpPr>
        <p:grpSpPr>
          <a:xfrm>
            <a:off x="9026172" y="4766498"/>
            <a:ext cx="452597" cy="452932"/>
            <a:chOff x="-1196056" y="2499889"/>
            <a:chExt cx="850463" cy="851092"/>
          </a:xfrm>
        </p:grpSpPr>
        <p:sp>
          <p:nvSpPr>
            <p:cNvPr id="342" name="Google Shape;342;p19"/>
            <p:cNvSpPr/>
            <p:nvPr/>
          </p:nvSpPr>
          <p:spPr>
            <a:xfrm>
              <a:off x="-1196056" y="2499889"/>
              <a:ext cx="850463" cy="845423"/>
            </a:xfrm>
            <a:custGeom>
              <a:avLst/>
              <a:gdLst/>
              <a:ahLst/>
              <a:cxnLst/>
              <a:rect l="l" t="t" r="r" b="b"/>
              <a:pathLst>
                <a:path w="850463" h="845423" extrusionOk="0">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7C94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69"/>
                <a:buFont typeface="Arial"/>
                <a:buNone/>
              </a:pPr>
              <a:endParaRPr sz="2069" b="0" i="0" u="none" strike="noStrike" cap="none">
                <a:solidFill>
                  <a:schemeClr val="dk1"/>
                </a:solidFill>
                <a:latin typeface="Calibri"/>
                <a:ea typeface="Calibri"/>
                <a:cs typeface="Calibri"/>
                <a:sym typeface="Calibri"/>
              </a:endParaRPr>
            </a:p>
          </p:txBody>
        </p:sp>
        <p:sp>
          <p:nvSpPr>
            <p:cNvPr id="343" name="Google Shape;343;p19"/>
            <p:cNvSpPr/>
            <p:nvPr/>
          </p:nvSpPr>
          <p:spPr>
            <a:xfrm>
              <a:off x="-945327" y="2666201"/>
              <a:ext cx="363494" cy="684780"/>
            </a:xfrm>
            <a:custGeom>
              <a:avLst/>
              <a:gdLst/>
              <a:ahLst/>
              <a:cxnLst/>
              <a:rect l="l" t="t" r="r" b="b"/>
              <a:pathLst>
                <a:path w="363494" h="684780" extrusionOk="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69"/>
                <a:buFont typeface="Arial"/>
                <a:buNone/>
              </a:pPr>
              <a:endParaRPr sz="2069" b="0" i="0" u="none" strike="noStrike" cap="none">
                <a:solidFill>
                  <a:schemeClr val="dk1"/>
                </a:solidFill>
                <a:latin typeface="Calibri"/>
                <a:ea typeface="Calibri"/>
                <a:cs typeface="Calibri"/>
                <a:sym typeface="Calibri"/>
              </a:endParaRPr>
            </a:p>
          </p:txBody>
        </p:sp>
      </p:grpSp>
      <p:grpSp>
        <p:nvGrpSpPr>
          <p:cNvPr id="344" name="Google Shape;344;p19"/>
          <p:cNvGrpSpPr/>
          <p:nvPr/>
        </p:nvGrpSpPr>
        <p:grpSpPr>
          <a:xfrm>
            <a:off x="10142243" y="4766497"/>
            <a:ext cx="452597" cy="452597"/>
            <a:chOff x="5339337" y="8702010"/>
            <a:chExt cx="280634" cy="280634"/>
          </a:xfrm>
        </p:grpSpPr>
        <p:sp>
          <p:nvSpPr>
            <p:cNvPr id="345" name="Google Shape;345;p19"/>
            <p:cNvSpPr/>
            <p:nvPr/>
          </p:nvSpPr>
          <p:spPr>
            <a:xfrm>
              <a:off x="5339337" y="8702010"/>
              <a:ext cx="280634" cy="280634"/>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7C94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69"/>
                <a:buFont typeface="Arial"/>
                <a:buNone/>
              </a:pPr>
              <a:endParaRPr sz="2069" b="0" i="0" u="none" strike="noStrike" cap="none">
                <a:solidFill>
                  <a:schemeClr val="dk1"/>
                </a:solidFill>
                <a:latin typeface="Calibri"/>
                <a:ea typeface="Calibri"/>
                <a:cs typeface="Calibri"/>
                <a:sym typeface="Calibri"/>
              </a:endParaRPr>
            </a:p>
          </p:txBody>
        </p:sp>
        <p:pic>
          <p:nvPicPr>
            <p:cNvPr id="346" name="Google Shape;346;p19" descr="World with solid fill"/>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5356616" y="8719289"/>
              <a:ext cx="246077" cy="246077"/>
            </a:xfrm>
            <a:prstGeom prst="rect">
              <a:avLst/>
            </a:prstGeom>
            <a:noFill/>
            <a:ln>
              <a:noFill/>
            </a:ln>
          </p:spPr>
        </p:pic>
      </p:grpSp>
      <p:sp>
        <p:nvSpPr>
          <p:cNvPr id="347" name="Google Shape;347;p19"/>
          <p:cNvSpPr/>
          <p:nvPr/>
        </p:nvSpPr>
        <p:spPr>
          <a:xfrm>
            <a:off x="33297" y="5616046"/>
            <a:ext cx="12149221" cy="134526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69"/>
              <a:buFont typeface="Arial"/>
              <a:buNone/>
            </a:pPr>
            <a:endParaRPr sz="2069" b="0" i="0" u="none" strike="noStrike" cap="none">
              <a:solidFill>
                <a:schemeClr val="lt1"/>
              </a:solidFill>
              <a:latin typeface="Century Schoolbook"/>
              <a:ea typeface="Century Schoolbook"/>
              <a:cs typeface="Century Schoolbook"/>
              <a:sym typeface="Century Schoolbook"/>
            </a:endParaRPr>
          </a:p>
        </p:txBody>
      </p:sp>
      <p:cxnSp>
        <p:nvCxnSpPr>
          <p:cNvPr id="348" name="Google Shape;348;p19"/>
          <p:cNvCxnSpPr/>
          <p:nvPr/>
        </p:nvCxnSpPr>
        <p:spPr>
          <a:xfrm>
            <a:off x="4851319" y="5488562"/>
            <a:ext cx="7342172" cy="0"/>
          </a:xfrm>
          <a:prstGeom prst="straightConnector1">
            <a:avLst/>
          </a:prstGeom>
          <a:noFill/>
          <a:ln w="76200" cap="flat" cmpd="sng">
            <a:solidFill>
              <a:srgbClr val="7C946D"/>
            </a:solidFill>
            <a:prstDash val="solid"/>
            <a:miter lim="800000"/>
            <a:headEnd type="none" w="sm" len="sm"/>
            <a:tailEnd type="none" w="sm" len="sm"/>
          </a:ln>
        </p:spPr>
      </p:cxnSp>
      <p:sp>
        <p:nvSpPr>
          <p:cNvPr id="352" name="Google Shape;352;p19"/>
          <p:cNvSpPr txBox="1"/>
          <p:nvPr/>
        </p:nvSpPr>
        <p:spPr>
          <a:xfrm>
            <a:off x="6118970" y="4127912"/>
            <a:ext cx="5745088" cy="809666"/>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lt1"/>
              </a:buClr>
              <a:buSzPts val="2786"/>
              <a:buFont typeface="Arial"/>
              <a:buNone/>
            </a:pPr>
            <a:r>
              <a:rPr lang="en-US" sz="2786" b="1" i="0" u="none" strike="noStrike" cap="none">
                <a:solidFill>
                  <a:schemeClr val="lt1"/>
                </a:solidFill>
                <a:latin typeface="Calibri"/>
                <a:ea typeface="Calibri"/>
                <a:cs typeface="Calibri"/>
                <a:sym typeface="Calibri"/>
              </a:rPr>
              <a:t>Follow our journey here</a:t>
            </a:r>
            <a:endParaRPr sz="2786" b="1" i="0" u="none" strike="noStrike" cap="none">
              <a:solidFill>
                <a:schemeClr val="lt1"/>
              </a:solidFill>
              <a:latin typeface="Calibri"/>
              <a:ea typeface="Calibri"/>
              <a:cs typeface="Calibri"/>
              <a:sym typeface="Calibri"/>
            </a:endParaRPr>
          </a:p>
        </p:txBody>
      </p:sp>
      <p:sp>
        <p:nvSpPr>
          <p:cNvPr id="353" name="Google Shape;353;p19"/>
          <p:cNvSpPr/>
          <p:nvPr/>
        </p:nvSpPr>
        <p:spPr>
          <a:xfrm>
            <a:off x="-1" y="5117794"/>
            <a:ext cx="5188114" cy="741540"/>
          </a:xfrm>
          <a:prstGeom prst="rect">
            <a:avLst/>
          </a:prstGeom>
          <a:solidFill>
            <a:srgbClr val="305C6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69"/>
              <a:buFont typeface="Arial"/>
              <a:buNone/>
            </a:pPr>
            <a:endParaRPr sz="2069" b="0" i="0" u="none" strike="noStrike" cap="none">
              <a:solidFill>
                <a:schemeClr val="lt1"/>
              </a:solidFill>
              <a:latin typeface="Century Schoolbook"/>
              <a:ea typeface="Century Schoolbook"/>
              <a:cs typeface="Century Schoolbook"/>
              <a:sym typeface="Century Schoolbook"/>
            </a:endParaRPr>
          </a:p>
        </p:txBody>
      </p:sp>
      <p:sp>
        <p:nvSpPr>
          <p:cNvPr id="354" name="Google Shape;354;p19"/>
          <p:cNvSpPr txBox="1"/>
          <p:nvPr/>
        </p:nvSpPr>
        <p:spPr>
          <a:xfrm>
            <a:off x="226480" y="5094154"/>
            <a:ext cx="5538414" cy="1297028"/>
          </a:xfrm>
          <a:prstGeom prst="rect">
            <a:avLst/>
          </a:prstGeom>
          <a:noFill/>
          <a:ln>
            <a:noFill/>
          </a:ln>
        </p:spPr>
        <p:txBody>
          <a:bodyPr spcFirstLastPara="1" wrap="square" lIns="147450" tIns="73725" rIns="147450" bIns="73725" anchor="t" anchorCtr="0">
            <a:noAutofit/>
          </a:bodyPr>
          <a:lstStyle/>
          <a:p>
            <a:pPr marL="0" marR="0" lvl="0" indent="0" algn="l" rtl="0">
              <a:lnSpc>
                <a:spcPct val="100000"/>
              </a:lnSpc>
              <a:spcBef>
                <a:spcPts val="0"/>
              </a:spcBef>
              <a:spcAft>
                <a:spcPts val="0"/>
              </a:spcAft>
              <a:buClr>
                <a:schemeClr val="lt1"/>
              </a:buClr>
              <a:buSzPts val="2800"/>
              <a:buFont typeface="Arial"/>
              <a:buNone/>
            </a:pPr>
            <a:r>
              <a:rPr lang="en-US" sz="2800" b="0" i="0" u="none" strike="noStrike" cap="none" dirty="0">
                <a:solidFill>
                  <a:schemeClr val="bg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www.</a:t>
            </a:r>
            <a:r>
              <a:rPr lang="en-US" sz="3200" b="1" i="0" u="none" strike="noStrike" cap="none" dirty="0">
                <a:solidFill>
                  <a:schemeClr val="bg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darkskytourism</a:t>
            </a:r>
            <a:r>
              <a:rPr lang="en-US" sz="3200" b="0" i="0" u="none" strike="noStrike" cap="none" dirty="0">
                <a:solidFill>
                  <a:schemeClr val="bg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a:t>
            </a:r>
            <a:r>
              <a:rPr lang="en-US" sz="2800" b="0" i="0" u="none" strike="noStrike" cap="none" dirty="0">
                <a:solidFill>
                  <a:schemeClr val="bg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eu</a:t>
            </a:r>
            <a:r>
              <a:rPr lang="en-US" sz="2800" b="0" i="0" u="none" strike="noStrike" cap="none" dirty="0">
                <a:solidFill>
                  <a:schemeClr val="bg1"/>
                </a:solidFill>
                <a:latin typeface="Calibri"/>
                <a:ea typeface="Calibri"/>
                <a:cs typeface="Calibri"/>
                <a:sym typeface="Calibri"/>
              </a:rPr>
              <a:t> </a:t>
            </a:r>
            <a:endParaRPr sz="2800" b="0" i="0" u="none" strike="noStrike" cap="none" dirty="0">
              <a:solidFill>
                <a:schemeClr val="bg1"/>
              </a:solidFill>
              <a:latin typeface="Calibri"/>
              <a:ea typeface="Calibri"/>
              <a:cs typeface="Calibri"/>
              <a:sym typeface="Calibri"/>
            </a:endParaRPr>
          </a:p>
        </p:txBody>
      </p:sp>
      <p:grpSp>
        <p:nvGrpSpPr>
          <p:cNvPr id="355" name="Google Shape;355;p19"/>
          <p:cNvGrpSpPr/>
          <p:nvPr/>
        </p:nvGrpSpPr>
        <p:grpSpPr>
          <a:xfrm>
            <a:off x="327942" y="1847289"/>
            <a:ext cx="4521373" cy="2685456"/>
            <a:chOff x="2250433" y="971556"/>
            <a:chExt cx="7691134" cy="4392826"/>
          </a:xfrm>
        </p:grpSpPr>
        <p:grpSp>
          <p:nvGrpSpPr>
            <p:cNvPr id="356" name="Google Shape;356;p19"/>
            <p:cNvGrpSpPr/>
            <p:nvPr/>
          </p:nvGrpSpPr>
          <p:grpSpPr>
            <a:xfrm>
              <a:off x="6073375" y="3690031"/>
              <a:ext cx="3868192" cy="1506093"/>
              <a:chOff x="6125134" y="3672778"/>
              <a:chExt cx="3868192" cy="1506093"/>
            </a:xfrm>
          </p:grpSpPr>
          <p:grpSp>
            <p:nvGrpSpPr>
              <p:cNvPr id="357" name="Google Shape;357;p19"/>
              <p:cNvGrpSpPr/>
              <p:nvPr/>
            </p:nvGrpSpPr>
            <p:grpSpPr>
              <a:xfrm>
                <a:off x="7077625" y="3672778"/>
                <a:ext cx="2915701" cy="865379"/>
                <a:chOff x="7077625" y="3672778"/>
                <a:chExt cx="2915701" cy="865379"/>
              </a:xfrm>
            </p:grpSpPr>
            <p:sp>
              <p:nvSpPr>
                <p:cNvPr id="358" name="Google Shape;358;p19"/>
                <p:cNvSpPr/>
                <p:nvPr/>
              </p:nvSpPr>
              <p:spPr>
                <a:xfrm>
                  <a:off x="7077625" y="3672778"/>
                  <a:ext cx="328588" cy="711441"/>
                </a:xfrm>
                <a:custGeom>
                  <a:avLst/>
                  <a:gdLst/>
                  <a:ahLst/>
                  <a:cxnLst/>
                  <a:rect l="l" t="t" r="r" b="b"/>
                  <a:pathLst>
                    <a:path w="328588" h="711441" extrusionOk="0">
                      <a:moveTo>
                        <a:pt x="328589" y="0"/>
                      </a:moveTo>
                      <a:lnTo>
                        <a:pt x="328589" y="698960"/>
                      </a:lnTo>
                      <a:lnTo>
                        <a:pt x="212127" y="698960"/>
                      </a:lnTo>
                      <a:lnTo>
                        <a:pt x="212127" y="678158"/>
                      </a:lnTo>
                      <a:cubicBezTo>
                        <a:pt x="191330" y="698960"/>
                        <a:pt x="162215" y="711442"/>
                        <a:pt x="124780" y="711442"/>
                      </a:cubicBezTo>
                      <a:cubicBezTo>
                        <a:pt x="62390" y="711442"/>
                        <a:pt x="0" y="678158"/>
                        <a:pt x="0" y="549183"/>
                      </a:cubicBezTo>
                      <a:lnTo>
                        <a:pt x="0" y="336999"/>
                      </a:lnTo>
                      <a:cubicBezTo>
                        <a:pt x="0" y="203864"/>
                        <a:pt x="62390" y="174740"/>
                        <a:pt x="124780" y="174740"/>
                      </a:cubicBezTo>
                      <a:cubicBezTo>
                        <a:pt x="162215" y="174740"/>
                        <a:pt x="191330" y="187222"/>
                        <a:pt x="212127" y="208024"/>
                      </a:cubicBezTo>
                      <a:lnTo>
                        <a:pt x="212127" y="0"/>
                      </a:lnTo>
                      <a:lnTo>
                        <a:pt x="328589" y="0"/>
                      </a:lnTo>
                      <a:close/>
                      <a:moveTo>
                        <a:pt x="212127" y="545023"/>
                      </a:moveTo>
                      <a:lnTo>
                        <a:pt x="212127" y="336999"/>
                      </a:lnTo>
                      <a:cubicBezTo>
                        <a:pt x="212127" y="307876"/>
                        <a:pt x="195490" y="291234"/>
                        <a:pt x="166374" y="291234"/>
                      </a:cubicBezTo>
                      <a:cubicBezTo>
                        <a:pt x="137259" y="291234"/>
                        <a:pt x="120621" y="307876"/>
                        <a:pt x="120621" y="336999"/>
                      </a:cubicBezTo>
                      <a:lnTo>
                        <a:pt x="120621" y="545023"/>
                      </a:lnTo>
                      <a:cubicBezTo>
                        <a:pt x="120621" y="574146"/>
                        <a:pt x="137259" y="590788"/>
                        <a:pt x="166374" y="590788"/>
                      </a:cubicBezTo>
                      <a:cubicBezTo>
                        <a:pt x="195490" y="590788"/>
                        <a:pt x="212127" y="574146"/>
                        <a:pt x="212127" y="54502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69"/>
                    <a:buFont typeface="Arial"/>
                    <a:buNone/>
                  </a:pPr>
                  <a:endParaRPr sz="2069" b="0" i="0" u="none" strike="noStrike" cap="none">
                    <a:solidFill>
                      <a:schemeClr val="dk1"/>
                    </a:solidFill>
                    <a:latin typeface="Century Schoolbook"/>
                    <a:ea typeface="Century Schoolbook"/>
                    <a:cs typeface="Century Schoolbook"/>
                    <a:sym typeface="Century Schoolbook"/>
                  </a:endParaRPr>
                </a:p>
              </p:txBody>
            </p:sp>
            <p:sp>
              <p:nvSpPr>
                <p:cNvPr id="359" name="Google Shape;359;p19"/>
                <p:cNvSpPr/>
                <p:nvPr/>
              </p:nvSpPr>
              <p:spPr>
                <a:xfrm>
                  <a:off x="7485241" y="3851494"/>
                  <a:ext cx="336907" cy="532725"/>
                </a:xfrm>
                <a:custGeom>
                  <a:avLst/>
                  <a:gdLst/>
                  <a:ahLst/>
                  <a:cxnLst/>
                  <a:rect l="l" t="t" r="r" b="b"/>
                  <a:pathLst>
                    <a:path w="336907" h="532725" extrusionOk="0">
                      <a:moveTo>
                        <a:pt x="336907" y="166604"/>
                      </a:moveTo>
                      <a:lnTo>
                        <a:pt x="336907" y="520244"/>
                      </a:lnTo>
                      <a:lnTo>
                        <a:pt x="220446" y="520244"/>
                      </a:lnTo>
                      <a:lnTo>
                        <a:pt x="220446" y="495281"/>
                      </a:lnTo>
                      <a:cubicBezTo>
                        <a:pt x="199649" y="520244"/>
                        <a:pt x="166374" y="532726"/>
                        <a:pt x="128940" y="532726"/>
                      </a:cubicBezTo>
                      <a:cubicBezTo>
                        <a:pt x="45753" y="532726"/>
                        <a:pt x="0" y="474479"/>
                        <a:pt x="0" y="395430"/>
                      </a:cubicBezTo>
                      <a:cubicBezTo>
                        <a:pt x="0" y="324702"/>
                        <a:pt x="33275" y="287258"/>
                        <a:pt x="74868" y="266455"/>
                      </a:cubicBezTo>
                      <a:cubicBezTo>
                        <a:pt x="137259" y="229011"/>
                        <a:pt x="216286" y="224850"/>
                        <a:pt x="216286" y="170764"/>
                      </a:cubicBezTo>
                      <a:lnTo>
                        <a:pt x="216286" y="158283"/>
                      </a:lnTo>
                      <a:cubicBezTo>
                        <a:pt x="216286" y="129160"/>
                        <a:pt x="199649" y="112518"/>
                        <a:pt x="170533" y="112518"/>
                      </a:cubicBezTo>
                      <a:cubicBezTo>
                        <a:pt x="141418" y="112518"/>
                        <a:pt x="124780" y="129160"/>
                        <a:pt x="124780" y="158283"/>
                      </a:cubicBezTo>
                      <a:lnTo>
                        <a:pt x="124780" y="187406"/>
                      </a:lnTo>
                      <a:lnTo>
                        <a:pt x="12478" y="187406"/>
                      </a:lnTo>
                      <a:lnTo>
                        <a:pt x="12478" y="170764"/>
                      </a:lnTo>
                      <a:cubicBezTo>
                        <a:pt x="12478" y="66752"/>
                        <a:pt x="74868" y="184"/>
                        <a:pt x="174692" y="184"/>
                      </a:cubicBezTo>
                      <a:cubicBezTo>
                        <a:pt x="274517" y="-3976"/>
                        <a:pt x="336907" y="62592"/>
                        <a:pt x="336907" y="166604"/>
                      </a:cubicBezTo>
                      <a:close/>
                      <a:moveTo>
                        <a:pt x="220446" y="370467"/>
                      </a:moveTo>
                      <a:lnTo>
                        <a:pt x="220446" y="299739"/>
                      </a:lnTo>
                      <a:cubicBezTo>
                        <a:pt x="203808" y="316381"/>
                        <a:pt x="174692" y="320541"/>
                        <a:pt x="153896" y="333023"/>
                      </a:cubicBezTo>
                      <a:cubicBezTo>
                        <a:pt x="133099" y="341344"/>
                        <a:pt x="116462" y="353825"/>
                        <a:pt x="116462" y="378788"/>
                      </a:cubicBezTo>
                      <a:cubicBezTo>
                        <a:pt x="116462" y="403751"/>
                        <a:pt x="133099" y="424553"/>
                        <a:pt x="166374" y="424553"/>
                      </a:cubicBezTo>
                      <a:cubicBezTo>
                        <a:pt x="195489" y="424553"/>
                        <a:pt x="220446" y="412072"/>
                        <a:pt x="220446" y="37046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69"/>
                    <a:buFont typeface="Arial"/>
                    <a:buNone/>
                  </a:pPr>
                  <a:endParaRPr sz="2069" b="0" i="0" u="none" strike="noStrike" cap="none">
                    <a:solidFill>
                      <a:schemeClr val="dk1"/>
                    </a:solidFill>
                    <a:latin typeface="Century Schoolbook"/>
                    <a:ea typeface="Century Schoolbook"/>
                    <a:cs typeface="Century Schoolbook"/>
                    <a:sym typeface="Century Schoolbook"/>
                  </a:endParaRPr>
                </a:p>
              </p:txBody>
            </p:sp>
            <p:sp>
              <p:nvSpPr>
                <p:cNvPr id="360" name="Google Shape;360;p19"/>
                <p:cNvSpPr/>
                <p:nvPr/>
              </p:nvSpPr>
              <p:spPr>
                <a:xfrm>
                  <a:off x="7926132" y="3851679"/>
                  <a:ext cx="224604" cy="520059"/>
                </a:xfrm>
                <a:custGeom>
                  <a:avLst/>
                  <a:gdLst/>
                  <a:ahLst/>
                  <a:cxnLst/>
                  <a:rect l="l" t="t" r="r" b="b"/>
                  <a:pathLst>
                    <a:path w="224604" h="520059" extrusionOk="0">
                      <a:moveTo>
                        <a:pt x="224604" y="0"/>
                      </a:moveTo>
                      <a:lnTo>
                        <a:pt x="224604" y="116494"/>
                      </a:lnTo>
                      <a:lnTo>
                        <a:pt x="162214" y="116494"/>
                      </a:lnTo>
                      <a:cubicBezTo>
                        <a:pt x="133099" y="116494"/>
                        <a:pt x="116462" y="128975"/>
                        <a:pt x="116462" y="158098"/>
                      </a:cubicBezTo>
                      <a:lnTo>
                        <a:pt x="116462" y="520060"/>
                      </a:lnTo>
                      <a:lnTo>
                        <a:pt x="0" y="520060"/>
                      </a:lnTo>
                      <a:lnTo>
                        <a:pt x="0" y="4161"/>
                      </a:lnTo>
                      <a:lnTo>
                        <a:pt x="116462" y="4161"/>
                      </a:lnTo>
                      <a:lnTo>
                        <a:pt x="116462" y="33284"/>
                      </a:lnTo>
                      <a:cubicBezTo>
                        <a:pt x="137259" y="12482"/>
                        <a:pt x="166374" y="0"/>
                        <a:pt x="203808" y="0"/>
                      </a:cubicBezTo>
                      <a:lnTo>
                        <a:pt x="224604"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69"/>
                    <a:buFont typeface="Arial"/>
                    <a:buNone/>
                  </a:pPr>
                  <a:endParaRPr sz="2069" b="0" i="0" u="none" strike="noStrike" cap="none">
                    <a:solidFill>
                      <a:schemeClr val="dk1"/>
                    </a:solidFill>
                    <a:latin typeface="Century Schoolbook"/>
                    <a:ea typeface="Century Schoolbook"/>
                    <a:cs typeface="Century Schoolbook"/>
                    <a:sym typeface="Century Schoolbook"/>
                  </a:endParaRPr>
                </a:p>
              </p:txBody>
            </p:sp>
            <p:sp>
              <p:nvSpPr>
                <p:cNvPr id="361" name="Google Shape;361;p19"/>
                <p:cNvSpPr/>
                <p:nvPr/>
              </p:nvSpPr>
              <p:spPr>
                <a:xfrm>
                  <a:off x="8204808" y="3672778"/>
                  <a:ext cx="366022" cy="698960"/>
                </a:xfrm>
                <a:custGeom>
                  <a:avLst/>
                  <a:gdLst/>
                  <a:ahLst/>
                  <a:cxnLst/>
                  <a:rect l="l" t="t" r="r" b="b"/>
                  <a:pathLst>
                    <a:path w="366022" h="698960" extrusionOk="0">
                      <a:moveTo>
                        <a:pt x="366023" y="698960"/>
                      </a:moveTo>
                      <a:lnTo>
                        <a:pt x="245401" y="698960"/>
                      </a:lnTo>
                      <a:lnTo>
                        <a:pt x="153896" y="449332"/>
                      </a:lnTo>
                      <a:lnTo>
                        <a:pt x="120621" y="495097"/>
                      </a:lnTo>
                      <a:lnTo>
                        <a:pt x="120621" y="698960"/>
                      </a:lnTo>
                      <a:lnTo>
                        <a:pt x="0" y="698960"/>
                      </a:lnTo>
                      <a:lnTo>
                        <a:pt x="0" y="0"/>
                      </a:lnTo>
                      <a:lnTo>
                        <a:pt x="116462" y="0"/>
                      </a:lnTo>
                      <a:lnTo>
                        <a:pt x="116462" y="324517"/>
                      </a:lnTo>
                      <a:lnTo>
                        <a:pt x="216286" y="187222"/>
                      </a:lnTo>
                      <a:lnTo>
                        <a:pt x="336907" y="187222"/>
                      </a:lnTo>
                      <a:lnTo>
                        <a:pt x="224604" y="341159"/>
                      </a:lnTo>
                      <a:lnTo>
                        <a:pt x="366023" y="69896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69"/>
                    <a:buFont typeface="Arial"/>
                    <a:buNone/>
                  </a:pPr>
                  <a:endParaRPr sz="2069" b="0" i="0" u="none" strike="noStrike" cap="none">
                    <a:solidFill>
                      <a:schemeClr val="dk1"/>
                    </a:solidFill>
                    <a:latin typeface="Century Schoolbook"/>
                    <a:ea typeface="Century Schoolbook"/>
                    <a:cs typeface="Century Schoolbook"/>
                    <a:sym typeface="Century Schoolbook"/>
                  </a:endParaRPr>
                </a:p>
              </p:txBody>
            </p:sp>
            <p:sp>
              <p:nvSpPr>
                <p:cNvPr id="362" name="Google Shape;362;p19"/>
                <p:cNvSpPr/>
                <p:nvPr/>
              </p:nvSpPr>
              <p:spPr>
                <a:xfrm>
                  <a:off x="8824550" y="3847518"/>
                  <a:ext cx="324429" cy="532715"/>
                </a:xfrm>
                <a:custGeom>
                  <a:avLst/>
                  <a:gdLst/>
                  <a:ahLst/>
                  <a:cxnLst/>
                  <a:rect l="l" t="t" r="r" b="b"/>
                  <a:pathLst>
                    <a:path w="324429" h="532715" extrusionOk="0">
                      <a:moveTo>
                        <a:pt x="0" y="361962"/>
                      </a:moveTo>
                      <a:lnTo>
                        <a:pt x="0" y="353641"/>
                      </a:lnTo>
                      <a:lnTo>
                        <a:pt x="116462" y="353641"/>
                      </a:lnTo>
                      <a:lnTo>
                        <a:pt x="116462" y="370283"/>
                      </a:lnTo>
                      <a:cubicBezTo>
                        <a:pt x="116462" y="399406"/>
                        <a:pt x="133100" y="416048"/>
                        <a:pt x="162215" y="416048"/>
                      </a:cubicBezTo>
                      <a:cubicBezTo>
                        <a:pt x="191330" y="416048"/>
                        <a:pt x="207967" y="395246"/>
                        <a:pt x="207967" y="370283"/>
                      </a:cubicBezTo>
                      <a:cubicBezTo>
                        <a:pt x="207967" y="341159"/>
                        <a:pt x="191330" y="320357"/>
                        <a:pt x="162215" y="320357"/>
                      </a:cubicBezTo>
                      <a:cubicBezTo>
                        <a:pt x="62390" y="320357"/>
                        <a:pt x="0" y="257950"/>
                        <a:pt x="0" y="162259"/>
                      </a:cubicBezTo>
                      <a:cubicBezTo>
                        <a:pt x="0" y="66568"/>
                        <a:pt x="62390" y="0"/>
                        <a:pt x="162215" y="0"/>
                      </a:cubicBezTo>
                      <a:cubicBezTo>
                        <a:pt x="262039" y="0"/>
                        <a:pt x="324429" y="70728"/>
                        <a:pt x="324429" y="170580"/>
                      </a:cubicBezTo>
                      <a:lnTo>
                        <a:pt x="324429" y="178901"/>
                      </a:lnTo>
                      <a:lnTo>
                        <a:pt x="207967" y="178901"/>
                      </a:lnTo>
                      <a:lnTo>
                        <a:pt x="207967" y="162259"/>
                      </a:lnTo>
                      <a:cubicBezTo>
                        <a:pt x="207967" y="133136"/>
                        <a:pt x="191330" y="116494"/>
                        <a:pt x="162215" y="116494"/>
                      </a:cubicBezTo>
                      <a:cubicBezTo>
                        <a:pt x="133100" y="116494"/>
                        <a:pt x="116462" y="137296"/>
                        <a:pt x="116462" y="162259"/>
                      </a:cubicBezTo>
                      <a:cubicBezTo>
                        <a:pt x="116462" y="191382"/>
                        <a:pt x="133100" y="212184"/>
                        <a:pt x="162215" y="212184"/>
                      </a:cubicBezTo>
                      <a:cubicBezTo>
                        <a:pt x="262039" y="212184"/>
                        <a:pt x="324429" y="274592"/>
                        <a:pt x="324429" y="370283"/>
                      </a:cubicBezTo>
                      <a:cubicBezTo>
                        <a:pt x="324429" y="465974"/>
                        <a:pt x="262039" y="532541"/>
                        <a:pt x="162215" y="532541"/>
                      </a:cubicBezTo>
                      <a:cubicBezTo>
                        <a:pt x="62390" y="536702"/>
                        <a:pt x="0" y="465974"/>
                        <a:pt x="0" y="3619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69"/>
                    <a:buFont typeface="Arial"/>
                    <a:buNone/>
                  </a:pPr>
                  <a:endParaRPr sz="2069" b="0" i="0" u="none" strike="noStrike" cap="none">
                    <a:solidFill>
                      <a:schemeClr val="dk1"/>
                    </a:solidFill>
                    <a:latin typeface="Century Schoolbook"/>
                    <a:ea typeface="Century Schoolbook"/>
                    <a:cs typeface="Century Schoolbook"/>
                    <a:sym typeface="Century Schoolbook"/>
                  </a:endParaRPr>
                </a:p>
              </p:txBody>
            </p:sp>
            <p:sp>
              <p:nvSpPr>
                <p:cNvPr id="363" name="Google Shape;363;p19"/>
                <p:cNvSpPr/>
                <p:nvPr/>
              </p:nvSpPr>
              <p:spPr>
                <a:xfrm>
                  <a:off x="9240485" y="3672778"/>
                  <a:ext cx="361863" cy="698960"/>
                </a:xfrm>
                <a:custGeom>
                  <a:avLst/>
                  <a:gdLst/>
                  <a:ahLst/>
                  <a:cxnLst/>
                  <a:rect l="l" t="t" r="r" b="b"/>
                  <a:pathLst>
                    <a:path w="361863" h="698960" extrusionOk="0">
                      <a:moveTo>
                        <a:pt x="361864" y="698960"/>
                      </a:moveTo>
                      <a:lnTo>
                        <a:pt x="241242" y="698960"/>
                      </a:lnTo>
                      <a:lnTo>
                        <a:pt x="149737" y="449332"/>
                      </a:lnTo>
                      <a:lnTo>
                        <a:pt x="116462" y="495097"/>
                      </a:lnTo>
                      <a:lnTo>
                        <a:pt x="116462" y="698960"/>
                      </a:lnTo>
                      <a:lnTo>
                        <a:pt x="0" y="698960"/>
                      </a:lnTo>
                      <a:lnTo>
                        <a:pt x="0" y="0"/>
                      </a:lnTo>
                      <a:lnTo>
                        <a:pt x="116462" y="0"/>
                      </a:lnTo>
                      <a:lnTo>
                        <a:pt x="116462" y="324517"/>
                      </a:lnTo>
                      <a:lnTo>
                        <a:pt x="216287" y="187222"/>
                      </a:lnTo>
                      <a:lnTo>
                        <a:pt x="336907" y="187222"/>
                      </a:lnTo>
                      <a:lnTo>
                        <a:pt x="224605" y="341159"/>
                      </a:lnTo>
                      <a:lnTo>
                        <a:pt x="361864" y="69896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69"/>
                    <a:buFont typeface="Arial"/>
                    <a:buNone/>
                  </a:pPr>
                  <a:endParaRPr sz="2069" b="0" i="0" u="none" strike="noStrike" cap="none">
                    <a:solidFill>
                      <a:schemeClr val="dk1"/>
                    </a:solidFill>
                    <a:latin typeface="Century Schoolbook"/>
                    <a:ea typeface="Century Schoolbook"/>
                    <a:cs typeface="Century Schoolbook"/>
                    <a:sym typeface="Century Schoolbook"/>
                  </a:endParaRPr>
                </a:p>
              </p:txBody>
            </p:sp>
            <p:sp>
              <p:nvSpPr>
                <p:cNvPr id="364" name="Google Shape;364;p19"/>
                <p:cNvSpPr/>
                <p:nvPr/>
              </p:nvSpPr>
              <p:spPr>
                <a:xfrm>
                  <a:off x="9598189" y="3855839"/>
                  <a:ext cx="395137" cy="682318"/>
                </a:xfrm>
                <a:custGeom>
                  <a:avLst/>
                  <a:gdLst/>
                  <a:ahLst/>
                  <a:cxnLst/>
                  <a:rect l="l" t="t" r="r" b="b"/>
                  <a:pathLst>
                    <a:path w="395137" h="682318" extrusionOk="0">
                      <a:moveTo>
                        <a:pt x="395138" y="0"/>
                      </a:moveTo>
                      <a:lnTo>
                        <a:pt x="212127" y="682318"/>
                      </a:lnTo>
                      <a:lnTo>
                        <a:pt x="95665" y="682318"/>
                      </a:lnTo>
                      <a:lnTo>
                        <a:pt x="141418" y="515899"/>
                      </a:lnTo>
                      <a:lnTo>
                        <a:pt x="0" y="4160"/>
                      </a:lnTo>
                      <a:lnTo>
                        <a:pt x="124780" y="4160"/>
                      </a:lnTo>
                      <a:lnTo>
                        <a:pt x="199649" y="316196"/>
                      </a:lnTo>
                      <a:lnTo>
                        <a:pt x="270358" y="4160"/>
                      </a:lnTo>
                      <a:lnTo>
                        <a:pt x="395138" y="416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69"/>
                    <a:buFont typeface="Arial"/>
                    <a:buNone/>
                  </a:pPr>
                  <a:endParaRPr sz="2069" b="0" i="0" u="none" strike="noStrike" cap="none">
                    <a:solidFill>
                      <a:schemeClr val="dk1"/>
                    </a:solidFill>
                    <a:latin typeface="Century Schoolbook"/>
                    <a:ea typeface="Century Schoolbook"/>
                    <a:cs typeface="Century Schoolbook"/>
                    <a:sym typeface="Century Schoolbook"/>
                  </a:endParaRPr>
                </a:p>
              </p:txBody>
            </p:sp>
          </p:grpSp>
          <p:grpSp>
            <p:nvGrpSpPr>
              <p:cNvPr id="365" name="Google Shape;365;p19"/>
              <p:cNvGrpSpPr/>
              <p:nvPr/>
            </p:nvGrpSpPr>
            <p:grpSpPr>
              <a:xfrm>
                <a:off x="6125134" y="4496553"/>
                <a:ext cx="3839077" cy="682318"/>
                <a:chOff x="6125134" y="4496553"/>
                <a:chExt cx="3839077" cy="682318"/>
              </a:xfrm>
            </p:grpSpPr>
            <p:sp>
              <p:nvSpPr>
                <p:cNvPr id="366" name="Google Shape;366;p19"/>
                <p:cNvSpPr/>
                <p:nvPr/>
              </p:nvSpPr>
              <p:spPr>
                <a:xfrm>
                  <a:off x="6125134" y="4646330"/>
                  <a:ext cx="320269" cy="532541"/>
                </a:xfrm>
                <a:custGeom>
                  <a:avLst/>
                  <a:gdLst/>
                  <a:ahLst/>
                  <a:cxnLst/>
                  <a:rect l="l" t="t" r="r" b="b"/>
                  <a:pathLst>
                    <a:path w="320269" h="532541" extrusionOk="0">
                      <a:moveTo>
                        <a:pt x="74868" y="278752"/>
                      </a:moveTo>
                      <a:lnTo>
                        <a:pt x="74868" y="370282"/>
                      </a:lnTo>
                      <a:cubicBezTo>
                        <a:pt x="74868" y="424369"/>
                        <a:pt x="108143" y="457653"/>
                        <a:pt x="162214" y="457653"/>
                      </a:cubicBezTo>
                      <a:cubicBezTo>
                        <a:pt x="216286" y="457653"/>
                        <a:pt x="245401" y="420208"/>
                        <a:pt x="245401" y="370282"/>
                      </a:cubicBezTo>
                      <a:lnTo>
                        <a:pt x="245401" y="357801"/>
                      </a:lnTo>
                      <a:lnTo>
                        <a:pt x="320270" y="357801"/>
                      </a:lnTo>
                      <a:lnTo>
                        <a:pt x="320270" y="366122"/>
                      </a:lnTo>
                      <a:cubicBezTo>
                        <a:pt x="320270" y="465974"/>
                        <a:pt x="257879" y="532541"/>
                        <a:pt x="162214" y="532541"/>
                      </a:cubicBezTo>
                      <a:cubicBezTo>
                        <a:pt x="66550" y="532541"/>
                        <a:pt x="0" y="465974"/>
                        <a:pt x="0" y="366122"/>
                      </a:cubicBezTo>
                      <a:lnTo>
                        <a:pt x="0" y="166419"/>
                      </a:lnTo>
                      <a:cubicBezTo>
                        <a:pt x="0" y="66568"/>
                        <a:pt x="66550" y="0"/>
                        <a:pt x="162214" y="0"/>
                      </a:cubicBezTo>
                      <a:cubicBezTo>
                        <a:pt x="257879" y="0"/>
                        <a:pt x="320270" y="66568"/>
                        <a:pt x="320270" y="166419"/>
                      </a:cubicBezTo>
                      <a:lnTo>
                        <a:pt x="320270" y="278752"/>
                      </a:lnTo>
                      <a:lnTo>
                        <a:pt x="74868" y="278752"/>
                      </a:lnTo>
                      <a:close/>
                      <a:moveTo>
                        <a:pt x="74868" y="162258"/>
                      </a:moveTo>
                      <a:lnTo>
                        <a:pt x="74868" y="208024"/>
                      </a:lnTo>
                      <a:lnTo>
                        <a:pt x="245401" y="208024"/>
                      </a:lnTo>
                      <a:lnTo>
                        <a:pt x="245401" y="162258"/>
                      </a:lnTo>
                      <a:cubicBezTo>
                        <a:pt x="245401" y="108172"/>
                        <a:pt x="212127" y="74888"/>
                        <a:pt x="162214" y="74888"/>
                      </a:cubicBezTo>
                      <a:cubicBezTo>
                        <a:pt x="108143" y="74888"/>
                        <a:pt x="74868" y="112333"/>
                        <a:pt x="74868" y="16225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69"/>
                    <a:buFont typeface="Arial"/>
                    <a:buNone/>
                  </a:pPr>
                  <a:endParaRPr sz="2069" b="0" i="0" u="none" strike="noStrike" cap="none">
                    <a:solidFill>
                      <a:schemeClr val="dk1"/>
                    </a:solidFill>
                    <a:latin typeface="Century Schoolbook"/>
                    <a:ea typeface="Century Schoolbook"/>
                    <a:cs typeface="Century Schoolbook"/>
                    <a:sym typeface="Century Schoolbook"/>
                  </a:endParaRPr>
                </a:p>
              </p:txBody>
            </p:sp>
            <p:sp>
              <p:nvSpPr>
                <p:cNvPr id="367" name="Google Shape;367;p19"/>
                <p:cNvSpPr/>
                <p:nvPr/>
              </p:nvSpPr>
              <p:spPr>
                <a:xfrm>
                  <a:off x="6541069" y="4646330"/>
                  <a:ext cx="320269" cy="532541"/>
                </a:xfrm>
                <a:custGeom>
                  <a:avLst/>
                  <a:gdLst/>
                  <a:ahLst/>
                  <a:cxnLst/>
                  <a:rect l="l" t="t" r="r" b="b"/>
                  <a:pathLst>
                    <a:path w="320269" h="532541" extrusionOk="0">
                      <a:moveTo>
                        <a:pt x="320270" y="366122"/>
                      </a:moveTo>
                      <a:cubicBezTo>
                        <a:pt x="320270" y="465974"/>
                        <a:pt x="257879" y="532541"/>
                        <a:pt x="162214" y="532541"/>
                      </a:cubicBezTo>
                      <a:cubicBezTo>
                        <a:pt x="66550" y="532541"/>
                        <a:pt x="0" y="465974"/>
                        <a:pt x="0" y="366122"/>
                      </a:cubicBezTo>
                      <a:lnTo>
                        <a:pt x="0" y="166419"/>
                      </a:lnTo>
                      <a:cubicBezTo>
                        <a:pt x="0" y="66568"/>
                        <a:pt x="66550" y="0"/>
                        <a:pt x="162214" y="0"/>
                      </a:cubicBezTo>
                      <a:cubicBezTo>
                        <a:pt x="257879" y="0"/>
                        <a:pt x="320270" y="66568"/>
                        <a:pt x="320270" y="166419"/>
                      </a:cubicBezTo>
                      <a:lnTo>
                        <a:pt x="320270" y="174740"/>
                      </a:lnTo>
                      <a:lnTo>
                        <a:pt x="245401" y="174740"/>
                      </a:lnTo>
                      <a:lnTo>
                        <a:pt x="245401" y="162258"/>
                      </a:lnTo>
                      <a:cubicBezTo>
                        <a:pt x="245401" y="108172"/>
                        <a:pt x="212127" y="74888"/>
                        <a:pt x="162214" y="74888"/>
                      </a:cubicBezTo>
                      <a:cubicBezTo>
                        <a:pt x="108143" y="74888"/>
                        <a:pt x="74868" y="112333"/>
                        <a:pt x="74868" y="162258"/>
                      </a:cubicBezTo>
                      <a:lnTo>
                        <a:pt x="74868" y="366122"/>
                      </a:lnTo>
                      <a:cubicBezTo>
                        <a:pt x="74868" y="420208"/>
                        <a:pt x="108143" y="453492"/>
                        <a:pt x="162214" y="453492"/>
                      </a:cubicBezTo>
                      <a:cubicBezTo>
                        <a:pt x="216286" y="453492"/>
                        <a:pt x="245401" y="416048"/>
                        <a:pt x="245401" y="366122"/>
                      </a:cubicBezTo>
                      <a:lnTo>
                        <a:pt x="245401" y="353641"/>
                      </a:lnTo>
                      <a:lnTo>
                        <a:pt x="320270" y="353641"/>
                      </a:lnTo>
                      <a:lnTo>
                        <a:pt x="320270" y="366122"/>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69"/>
                    <a:buFont typeface="Arial"/>
                    <a:buNone/>
                  </a:pPr>
                  <a:endParaRPr sz="2069" b="0" i="0" u="none" strike="noStrike" cap="none">
                    <a:solidFill>
                      <a:schemeClr val="dk1"/>
                    </a:solidFill>
                    <a:latin typeface="Century Schoolbook"/>
                    <a:ea typeface="Century Schoolbook"/>
                    <a:cs typeface="Century Schoolbook"/>
                    <a:sym typeface="Century Schoolbook"/>
                  </a:endParaRPr>
                </a:p>
              </p:txBody>
            </p:sp>
            <p:sp>
              <p:nvSpPr>
                <p:cNvPr id="368" name="Google Shape;368;p19"/>
                <p:cNvSpPr/>
                <p:nvPr/>
              </p:nvSpPr>
              <p:spPr>
                <a:xfrm>
                  <a:off x="6944526" y="4646330"/>
                  <a:ext cx="320269" cy="532541"/>
                </a:xfrm>
                <a:custGeom>
                  <a:avLst/>
                  <a:gdLst/>
                  <a:ahLst/>
                  <a:cxnLst/>
                  <a:rect l="l" t="t" r="r" b="b"/>
                  <a:pathLst>
                    <a:path w="320269" h="532541" extrusionOk="0">
                      <a:moveTo>
                        <a:pt x="0" y="366122"/>
                      </a:moveTo>
                      <a:lnTo>
                        <a:pt x="0" y="166419"/>
                      </a:lnTo>
                      <a:cubicBezTo>
                        <a:pt x="0" y="66568"/>
                        <a:pt x="66550" y="0"/>
                        <a:pt x="162215" y="0"/>
                      </a:cubicBezTo>
                      <a:cubicBezTo>
                        <a:pt x="257879" y="0"/>
                        <a:pt x="320270" y="66568"/>
                        <a:pt x="320270" y="166419"/>
                      </a:cubicBezTo>
                      <a:lnTo>
                        <a:pt x="320270" y="366122"/>
                      </a:lnTo>
                      <a:cubicBezTo>
                        <a:pt x="320270" y="465974"/>
                        <a:pt x="257879" y="532541"/>
                        <a:pt x="162215" y="532541"/>
                      </a:cubicBezTo>
                      <a:cubicBezTo>
                        <a:pt x="66550" y="532541"/>
                        <a:pt x="0" y="465974"/>
                        <a:pt x="0" y="366122"/>
                      </a:cubicBezTo>
                      <a:close/>
                      <a:moveTo>
                        <a:pt x="245402" y="370282"/>
                      </a:moveTo>
                      <a:lnTo>
                        <a:pt x="245402" y="166419"/>
                      </a:lnTo>
                      <a:cubicBezTo>
                        <a:pt x="245402" y="112333"/>
                        <a:pt x="212127" y="79049"/>
                        <a:pt x="162215" y="79049"/>
                      </a:cubicBezTo>
                      <a:cubicBezTo>
                        <a:pt x="108143" y="79049"/>
                        <a:pt x="74868" y="116493"/>
                        <a:pt x="74868" y="166419"/>
                      </a:cubicBezTo>
                      <a:lnTo>
                        <a:pt x="74868" y="370282"/>
                      </a:lnTo>
                      <a:cubicBezTo>
                        <a:pt x="74868" y="424369"/>
                        <a:pt x="108143" y="457653"/>
                        <a:pt x="162215" y="457653"/>
                      </a:cubicBezTo>
                      <a:cubicBezTo>
                        <a:pt x="216286" y="457653"/>
                        <a:pt x="245402" y="420208"/>
                        <a:pt x="245402" y="37028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69"/>
                    <a:buFont typeface="Arial"/>
                    <a:buNone/>
                  </a:pPr>
                  <a:endParaRPr sz="2069" b="0" i="0" u="none" strike="noStrike" cap="none">
                    <a:solidFill>
                      <a:schemeClr val="dk1"/>
                    </a:solidFill>
                    <a:latin typeface="Century Schoolbook"/>
                    <a:ea typeface="Century Schoolbook"/>
                    <a:cs typeface="Century Schoolbook"/>
                    <a:sym typeface="Century Schoolbook"/>
                  </a:endParaRPr>
                </a:p>
              </p:txBody>
            </p:sp>
            <p:sp>
              <p:nvSpPr>
                <p:cNvPr id="369" name="Google Shape;369;p19"/>
                <p:cNvSpPr/>
                <p:nvPr/>
              </p:nvSpPr>
              <p:spPr>
                <a:xfrm>
                  <a:off x="7318867" y="4533997"/>
                  <a:ext cx="291154" cy="636553"/>
                </a:xfrm>
                <a:custGeom>
                  <a:avLst/>
                  <a:gdLst/>
                  <a:ahLst/>
                  <a:cxnLst/>
                  <a:rect l="l" t="t" r="r" b="b"/>
                  <a:pathLst>
                    <a:path w="291154" h="636553" extrusionOk="0">
                      <a:moveTo>
                        <a:pt x="91506" y="470134"/>
                      </a:moveTo>
                      <a:lnTo>
                        <a:pt x="91506" y="195543"/>
                      </a:lnTo>
                      <a:lnTo>
                        <a:pt x="0" y="195543"/>
                      </a:lnTo>
                      <a:lnTo>
                        <a:pt x="0" y="124814"/>
                      </a:lnTo>
                      <a:lnTo>
                        <a:pt x="91506" y="124814"/>
                      </a:lnTo>
                      <a:lnTo>
                        <a:pt x="91506" y="0"/>
                      </a:lnTo>
                      <a:lnTo>
                        <a:pt x="166374" y="0"/>
                      </a:lnTo>
                      <a:lnTo>
                        <a:pt x="166374" y="124814"/>
                      </a:lnTo>
                      <a:lnTo>
                        <a:pt x="286995" y="124814"/>
                      </a:lnTo>
                      <a:lnTo>
                        <a:pt x="286995" y="195543"/>
                      </a:lnTo>
                      <a:lnTo>
                        <a:pt x="166374" y="195543"/>
                      </a:lnTo>
                      <a:lnTo>
                        <a:pt x="166374" y="470134"/>
                      </a:lnTo>
                      <a:cubicBezTo>
                        <a:pt x="166374" y="524220"/>
                        <a:pt x="199649" y="561665"/>
                        <a:pt x="253720" y="561665"/>
                      </a:cubicBezTo>
                      <a:lnTo>
                        <a:pt x="291154" y="561665"/>
                      </a:lnTo>
                      <a:lnTo>
                        <a:pt x="291154" y="636553"/>
                      </a:lnTo>
                      <a:lnTo>
                        <a:pt x="253720" y="636553"/>
                      </a:lnTo>
                      <a:cubicBezTo>
                        <a:pt x="153896" y="636553"/>
                        <a:pt x="91506" y="574146"/>
                        <a:pt x="91506" y="470134"/>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69"/>
                    <a:buFont typeface="Arial"/>
                    <a:buNone/>
                  </a:pPr>
                  <a:endParaRPr sz="2069" b="0" i="0" u="none" strike="noStrike" cap="none">
                    <a:solidFill>
                      <a:schemeClr val="dk1"/>
                    </a:solidFill>
                    <a:latin typeface="Century Schoolbook"/>
                    <a:ea typeface="Century Schoolbook"/>
                    <a:cs typeface="Century Schoolbook"/>
                    <a:sym typeface="Century Schoolbook"/>
                  </a:endParaRPr>
                </a:p>
              </p:txBody>
            </p:sp>
            <p:sp>
              <p:nvSpPr>
                <p:cNvPr id="370" name="Google Shape;370;p19"/>
                <p:cNvSpPr/>
                <p:nvPr/>
              </p:nvSpPr>
              <p:spPr>
                <a:xfrm>
                  <a:off x="7676571" y="4646330"/>
                  <a:ext cx="320269" cy="532541"/>
                </a:xfrm>
                <a:custGeom>
                  <a:avLst/>
                  <a:gdLst/>
                  <a:ahLst/>
                  <a:cxnLst/>
                  <a:rect l="l" t="t" r="r" b="b"/>
                  <a:pathLst>
                    <a:path w="320269" h="532541" extrusionOk="0">
                      <a:moveTo>
                        <a:pt x="0" y="366122"/>
                      </a:moveTo>
                      <a:lnTo>
                        <a:pt x="0" y="166419"/>
                      </a:lnTo>
                      <a:cubicBezTo>
                        <a:pt x="0" y="66568"/>
                        <a:pt x="66549" y="0"/>
                        <a:pt x="162214" y="0"/>
                      </a:cubicBezTo>
                      <a:cubicBezTo>
                        <a:pt x="257879" y="0"/>
                        <a:pt x="320270" y="66568"/>
                        <a:pt x="320270" y="166419"/>
                      </a:cubicBezTo>
                      <a:lnTo>
                        <a:pt x="320270" y="366122"/>
                      </a:lnTo>
                      <a:cubicBezTo>
                        <a:pt x="320270" y="465974"/>
                        <a:pt x="257879" y="532541"/>
                        <a:pt x="162214" y="532541"/>
                      </a:cubicBezTo>
                      <a:cubicBezTo>
                        <a:pt x="66549" y="532541"/>
                        <a:pt x="0" y="465974"/>
                        <a:pt x="0" y="366122"/>
                      </a:cubicBezTo>
                      <a:close/>
                      <a:moveTo>
                        <a:pt x="245401" y="370282"/>
                      </a:moveTo>
                      <a:lnTo>
                        <a:pt x="245401" y="166419"/>
                      </a:lnTo>
                      <a:cubicBezTo>
                        <a:pt x="245401" y="112333"/>
                        <a:pt x="212126" y="79049"/>
                        <a:pt x="162214" y="79049"/>
                      </a:cubicBezTo>
                      <a:cubicBezTo>
                        <a:pt x="108143" y="79049"/>
                        <a:pt x="74868" y="116493"/>
                        <a:pt x="74868" y="166419"/>
                      </a:cubicBezTo>
                      <a:lnTo>
                        <a:pt x="74868" y="370282"/>
                      </a:lnTo>
                      <a:cubicBezTo>
                        <a:pt x="74868" y="424369"/>
                        <a:pt x="108143" y="457653"/>
                        <a:pt x="162214" y="457653"/>
                      </a:cubicBezTo>
                      <a:cubicBezTo>
                        <a:pt x="212126" y="457653"/>
                        <a:pt x="245401" y="420208"/>
                        <a:pt x="245401" y="37028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69"/>
                    <a:buFont typeface="Arial"/>
                    <a:buNone/>
                  </a:pPr>
                  <a:endParaRPr sz="2069" b="0" i="0" u="none" strike="noStrike" cap="none">
                    <a:solidFill>
                      <a:schemeClr val="dk1"/>
                    </a:solidFill>
                    <a:latin typeface="Century Schoolbook"/>
                    <a:ea typeface="Century Schoolbook"/>
                    <a:cs typeface="Century Schoolbook"/>
                    <a:sym typeface="Century Schoolbook"/>
                  </a:endParaRPr>
                </a:p>
              </p:txBody>
            </p:sp>
            <p:sp>
              <p:nvSpPr>
                <p:cNvPr id="371" name="Google Shape;371;p19"/>
                <p:cNvSpPr/>
                <p:nvPr/>
              </p:nvSpPr>
              <p:spPr>
                <a:xfrm>
                  <a:off x="8109143" y="4658812"/>
                  <a:ext cx="311951" cy="520059"/>
                </a:xfrm>
                <a:custGeom>
                  <a:avLst/>
                  <a:gdLst/>
                  <a:ahLst/>
                  <a:cxnLst/>
                  <a:rect l="l" t="t" r="r" b="b"/>
                  <a:pathLst>
                    <a:path w="311951" h="520059" extrusionOk="0">
                      <a:moveTo>
                        <a:pt x="311951" y="0"/>
                      </a:moveTo>
                      <a:lnTo>
                        <a:pt x="311951" y="507579"/>
                      </a:lnTo>
                      <a:lnTo>
                        <a:pt x="237083" y="507579"/>
                      </a:lnTo>
                      <a:lnTo>
                        <a:pt x="237083" y="474295"/>
                      </a:lnTo>
                      <a:cubicBezTo>
                        <a:pt x="212127" y="503418"/>
                        <a:pt x="178852" y="520060"/>
                        <a:pt x="137259" y="520060"/>
                      </a:cubicBezTo>
                      <a:cubicBezTo>
                        <a:pt x="58231" y="520060"/>
                        <a:pt x="0" y="465974"/>
                        <a:pt x="0" y="357801"/>
                      </a:cubicBezTo>
                      <a:lnTo>
                        <a:pt x="0" y="0"/>
                      </a:lnTo>
                      <a:lnTo>
                        <a:pt x="74868" y="0"/>
                      </a:lnTo>
                      <a:lnTo>
                        <a:pt x="74868" y="357801"/>
                      </a:lnTo>
                      <a:cubicBezTo>
                        <a:pt x="74868" y="411888"/>
                        <a:pt x="108143" y="445171"/>
                        <a:pt x="158055" y="445171"/>
                      </a:cubicBezTo>
                      <a:cubicBezTo>
                        <a:pt x="207967" y="445171"/>
                        <a:pt x="241242" y="411888"/>
                        <a:pt x="241242" y="357801"/>
                      </a:cubicBezTo>
                      <a:lnTo>
                        <a:pt x="241242" y="0"/>
                      </a:lnTo>
                      <a:lnTo>
                        <a:pt x="311951"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69"/>
                    <a:buFont typeface="Arial"/>
                    <a:buNone/>
                  </a:pPr>
                  <a:endParaRPr sz="2069" b="0" i="0" u="none" strike="noStrike" cap="none">
                    <a:solidFill>
                      <a:schemeClr val="dk1"/>
                    </a:solidFill>
                    <a:latin typeface="Century Schoolbook"/>
                    <a:ea typeface="Century Schoolbook"/>
                    <a:cs typeface="Century Schoolbook"/>
                    <a:sym typeface="Century Schoolbook"/>
                  </a:endParaRPr>
                </a:p>
              </p:txBody>
            </p:sp>
            <p:sp>
              <p:nvSpPr>
                <p:cNvPr id="372" name="Google Shape;372;p19"/>
                <p:cNvSpPr/>
                <p:nvPr/>
              </p:nvSpPr>
              <p:spPr>
                <a:xfrm>
                  <a:off x="8545874" y="4650491"/>
                  <a:ext cx="199648" cy="520059"/>
                </a:xfrm>
                <a:custGeom>
                  <a:avLst/>
                  <a:gdLst/>
                  <a:ahLst/>
                  <a:cxnLst/>
                  <a:rect l="l" t="t" r="r" b="b"/>
                  <a:pathLst>
                    <a:path w="199648" h="520059" extrusionOk="0">
                      <a:moveTo>
                        <a:pt x="199649" y="4160"/>
                      </a:moveTo>
                      <a:lnTo>
                        <a:pt x="199649" y="79049"/>
                      </a:lnTo>
                      <a:lnTo>
                        <a:pt x="158055" y="79049"/>
                      </a:lnTo>
                      <a:cubicBezTo>
                        <a:pt x="108143" y="79049"/>
                        <a:pt x="74868" y="112333"/>
                        <a:pt x="74868" y="166419"/>
                      </a:cubicBezTo>
                      <a:lnTo>
                        <a:pt x="74868" y="520060"/>
                      </a:lnTo>
                      <a:lnTo>
                        <a:pt x="0" y="520060"/>
                      </a:lnTo>
                      <a:lnTo>
                        <a:pt x="0" y="8321"/>
                      </a:lnTo>
                      <a:lnTo>
                        <a:pt x="74868" y="8321"/>
                      </a:lnTo>
                      <a:lnTo>
                        <a:pt x="74868" y="45765"/>
                      </a:lnTo>
                      <a:cubicBezTo>
                        <a:pt x="99825" y="16642"/>
                        <a:pt x="133099" y="0"/>
                        <a:pt x="174692" y="0"/>
                      </a:cubicBezTo>
                      <a:lnTo>
                        <a:pt x="199649"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69"/>
                    <a:buFont typeface="Arial"/>
                    <a:buNone/>
                  </a:pPr>
                  <a:endParaRPr sz="2069" b="0" i="0" u="none" strike="noStrike" cap="none">
                    <a:solidFill>
                      <a:schemeClr val="dk1"/>
                    </a:solidFill>
                    <a:latin typeface="Century Schoolbook"/>
                    <a:ea typeface="Century Schoolbook"/>
                    <a:cs typeface="Century Schoolbook"/>
                    <a:sym typeface="Century Schoolbook"/>
                  </a:endParaRPr>
                </a:p>
              </p:txBody>
            </p:sp>
            <p:sp>
              <p:nvSpPr>
                <p:cNvPr id="373" name="Google Shape;373;p19"/>
                <p:cNvSpPr/>
                <p:nvPr/>
              </p:nvSpPr>
              <p:spPr>
                <a:xfrm>
                  <a:off x="8816232" y="4496553"/>
                  <a:ext cx="74868" cy="669837"/>
                </a:xfrm>
                <a:custGeom>
                  <a:avLst/>
                  <a:gdLst/>
                  <a:ahLst/>
                  <a:cxnLst/>
                  <a:rect l="l" t="t" r="r" b="b"/>
                  <a:pathLst>
                    <a:path w="74868" h="669837" extrusionOk="0">
                      <a:moveTo>
                        <a:pt x="0" y="0"/>
                      </a:moveTo>
                      <a:lnTo>
                        <a:pt x="74868" y="0"/>
                      </a:lnTo>
                      <a:lnTo>
                        <a:pt x="74868" y="112333"/>
                      </a:lnTo>
                      <a:lnTo>
                        <a:pt x="0" y="112333"/>
                      </a:lnTo>
                      <a:lnTo>
                        <a:pt x="0" y="0"/>
                      </a:lnTo>
                      <a:close/>
                      <a:moveTo>
                        <a:pt x="0" y="162259"/>
                      </a:moveTo>
                      <a:lnTo>
                        <a:pt x="74868" y="162259"/>
                      </a:lnTo>
                      <a:lnTo>
                        <a:pt x="74868" y="669837"/>
                      </a:lnTo>
                      <a:lnTo>
                        <a:pt x="0" y="669837"/>
                      </a:lnTo>
                      <a:lnTo>
                        <a:pt x="0" y="162259"/>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69"/>
                    <a:buFont typeface="Arial"/>
                    <a:buNone/>
                  </a:pPr>
                  <a:endParaRPr sz="2069" b="0" i="0" u="none" strike="noStrike" cap="none">
                    <a:solidFill>
                      <a:schemeClr val="dk1"/>
                    </a:solidFill>
                    <a:latin typeface="Century Schoolbook"/>
                    <a:ea typeface="Century Schoolbook"/>
                    <a:cs typeface="Century Schoolbook"/>
                    <a:sym typeface="Century Schoolbook"/>
                  </a:endParaRPr>
                </a:p>
              </p:txBody>
            </p:sp>
            <p:sp>
              <p:nvSpPr>
                <p:cNvPr id="374" name="Google Shape;374;p19"/>
                <p:cNvSpPr/>
                <p:nvPr/>
              </p:nvSpPr>
              <p:spPr>
                <a:xfrm>
                  <a:off x="8995084" y="4650491"/>
                  <a:ext cx="320269" cy="528380"/>
                </a:xfrm>
                <a:custGeom>
                  <a:avLst/>
                  <a:gdLst/>
                  <a:ahLst/>
                  <a:cxnLst/>
                  <a:rect l="l" t="t" r="r" b="b"/>
                  <a:pathLst>
                    <a:path w="320269" h="528380" extrusionOk="0">
                      <a:moveTo>
                        <a:pt x="0" y="374443"/>
                      </a:moveTo>
                      <a:lnTo>
                        <a:pt x="0" y="357801"/>
                      </a:lnTo>
                      <a:lnTo>
                        <a:pt x="74868" y="357801"/>
                      </a:lnTo>
                      <a:lnTo>
                        <a:pt x="74868" y="378604"/>
                      </a:lnTo>
                      <a:cubicBezTo>
                        <a:pt x="74868" y="424369"/>
                        <a:pt x="108143" y="453492"/>
                        <a:pt x="158055" y="453492"/>
                      </a:cubicBezTo>
                      <a:cubicBezTo>
                        <a:pt x="207967" y="453492"/>
                        <a:pt x="237083" y="420208"/>
                        <a:pt x="237083" y="378604"/>
                      </a:cubicBezTo>
                      <a:cubicBezTo>
                        <a:pt x="237083" y="332838"/>
                        <a:pt x="203808" y="299554"/>
                        <a:pt x="158055" y="299554"/>
                      </a:cubicBezTo>
                      <a:cubicBezTo>
                        <a:pt x="62390" y="299554"/>
                        <a:pt x="0" y="241308"/>
                        <a:pt x="0" y="149777"/>
                      </a:cubicBezTo>
                      <a:cubicBezTo>
                        <a:pt x="0" y="58247"/>
                        <a:pt x="62390" y="0"/>
                        <a:pt x="158055" y="0"/>
                      </a:cubicBezTo>
                      <a:cubicBezTo>
                        <a:pt x="253720" y="0"/>
                        <a:pt x="316111" y="62407"/>
                        <a:pt x="316111" y="153938"/>
                      </a:cubicBezTo>
                      <a:lnTo>
                        <a:pt x="316111" y="170580"/>
                      </a:lnTo>
                      <a:lnTo>
                        <a:pt x="241242" y="170580"/>
                      </a:lnTo>
                      <a:lnTo>
                        <a:pt x="241242" y="149777"/>
                      </a:lnTo>
                      <a:cubicBezTo>
                        <a:pt x="241242" y="104012"/>
                        <a:pt x="207967" y="74888"/>
                        <a:pt x="162214" y="74888"/>
                      </a:cubicBezTo>
                      <a:cubicBezTo>
                        <a:pt x="112302" y="74888"/>
                        <a:pt x="79027" y="108172"/>
                        <a:pt x="79027" y="149777"/>
                      </a:cubicBezTo>
                      <a:cubicBezTo>
                        <a:pt x="79027" y="195542"/>
                        <a:pt x="112302" y="228826"/>
                        <a:pt x="162214" y="228826"/>
                      </a:cubicBezTo>
                      <a:cubicBezTo>
                        <a:pt x="257879" y="228826"/>
                        <a:pt x="320270" y="287073"/>
                        <a:pt x="320270" y="378604"/>
                      </a:cubicBezTo>
                      <a:cubicBezTo>
                        <a:pt x="320270" y="470134"/>
                        <a:pt x="257879" y="528381"/>
                        <a:pt x="166374" y="528381"/>
                      </a:cubicBezTo>
                      <a:cubicBezTo>
                        <a:pt x="62390" y="528381"/>
                        <a:pt x="0" y="465974"/>
                        <a:pt x="0" y="37444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69"/>
                    <a:buFont typeface="Arial"/>
                    <a:buNone/>
                  </a:pPr>
                  <a:endParaRPr sz="2069" b="0" i="0" u="none" strike="noStrike" cap="none">
                    <a:solidFill>
                      <a:schemeClr val="dk1"/>
                    </a:solidFill>
                    <a:latin typeface="Century Schoolbook"/>
                    <a:ea typeface="Century Schoolbook"/>
                    <a:cs typeface="Century Schoolbook"/>
                    <a:sym typeface="Century Schoolbook"/>
                  </a:endParaRPr>
                </a:p>
              </p:txBody>
            </p:sp>
            <p:sp>
              <p:nvSpPr>
                <p:cNvPr id="375" name="Google Shape;375;p19"/>
                <p:cNvSpPr/>
                <p:nvPr/>
              </p:nvSpPr>
              <p:spPr>
                <a:xfrm>
                  <a:off x="9411018" y="4646330"/>
                  <a:ext cx="553193" cy="520059"/>
                </a:xfrm>
                <a:custGeom>
                  <a:avLst/>
                  <a:gdLst/>
                  <a:ahLst/>
                  <a:cxnLst/>
                  <a:rect l="l" t="t" r="r" b="b"/>
                  <a:pathLst>
                    <a:path w="553193" h="520059" extrusionOk="0">
                      <a:moveTo>
                        <a:pt x="553193" y="153938"/>
                      </a:moveTo>
                      <a:lnTo>
                        <a:pt x="553193" y="520060"/>
                      </a:lnTo>
                      <a:lnTo>
                        <a:pt x="478325" y="520060"/>
                      </a:lnTo>
                      <a:lnTo>
                        <a:pt x="478325" y="162258"/>
                      </a:lnTo>
                      <a:cubicBezTo>
                        <a:pt x="478325" y="108172"/>
                        <a:pt x="445050" y="74888"/>
                        <a:pt x="395138" y="74888"/>
                      </a:cubicBezTo>
                      <a:cubicBezTo>
                        <a:pt x="345226" y="74888"/>
                        <a:pt x="311951" y="112333"/>
                        <a:pt x="311951" y="162258"/>
                      </a:cubicBezTo>
                      <a:lnTo>
                        <a:pt x="311951" y="520060"/>
                      </a:lnTo>
                      <a:lnTo>
                        <a:pt x="237083" y="520060"/>
                      </a:lnTo>
                      <a:lnTo>
                        <a:pt x="237083" y="162258"/>
                      </a:lnTo>
                      <a:cubicBezTo>
                        <a:pt x="237083" y="108172"/>
                        <a:pt x="203808" y="74888"/>
                        <a:pt x="153896" y="74888"/>
                      </a:cubicBezTo>
                      <a:cubicBezTo>
                        <a:pt x="103984" y="74888"/>
                        <a:pt x="70709" y="112333"/>
                        <a:pt x="70709" y="162258"/>
                      </a:cubicBezTo>
                      <a:lnTo>
                        <a:pt x="70709" y="520060"/>
                      </a:lnTo>
                      <a:lnTo>
                        <a:pt x="0" y="520060"/>
                      </a:lnTo>
                      <a:lnTo>
                        <a:pt x="0" y="12481"/>
                      </a:lnTo>
                      <a:lnTo>
                        <a:pt x="74868" y="12481"/>
                      </a:lnTo>
                      <a:lnTo>
                        <a:pt x="74868" y="45765"/>
                      </a:lnTo>
                      <a:cubicBezTo>
                        <a:pt x="99824" y="16642"/>
                        <a:pt x="133099" y="0"/>
                        <a:pt x="174692" y="0"/>
                      </a:cubicBezTo>
                      <a:cubicBezTo>
                        <a:pt x="228764" y="0"/>
                        <a:pt x="274517" y="24963"/>
                        <a:pt x="295314" y="70728"/>
                      </a:cubicBezTo>
                      <a:cubicBezTo>
                        <a:pt x="316111" y="24963"/>
                        <a:pt x="357704" y="0"/>
                        <a:pt x="411775" y="0"/>
                      </a:cubicBezTo>
                      <a:cubicBezTo>
                        <a:pt x="494962" y="0"/>
                        <a:pt x="553193" y="54086"/>
                        <a:pt x="553193" y="15393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69"/>
                    <a:buFont typeface="Arial"/>
                    <a:buNone/>
                  </a:pPr>
                  <a:endParaRPr sz="2069" b="0" i="0" u="none" strike="noStrike" cap="none">
                    <a:solidFill>
                      <a:schemeClr val="dk1"/>
                    </a:solidFill>
                    <a:latin typeface="Century Schoolbook"/>
                    <a:ea typeface="Century Schoolbook"/>
                    <a:cs typeface="Century Schoolbook"/>
                    <a:sym typeface="Century Schoolbook"/>
                  </a:endParaRPr>
                </a:p>
              </p:txBody>
            </p:sp>
          </p:grpSp>
        </p:grpSp>
        <p:pic>
          <p:nvPicPr>
            <p:cNvPr id="376" name="Google Shape;376;p19"/>
            <p:cNvPicPr preferRelativeResize="0"/>
            <p:nvPr/>
          </p:nvPicPr>
          <p:blipFill rotWithShape="1">
            <a:blip r:embed="rId6">
              <a:alphaModFix/>
            </a:blip>
            <a:srcRect/>
            <a:stretch/>
          </p:blipFill>
          <p:spPr>
            <a:xfrm>
              <a:off x="2250433" y="971556"/>
              <a:ext cx="6247916" cy="4392826"/>
            </a:xfrm>
            <a:prstGeom prst="rect">
              <a:avLst/>
            </a:prstGeom>
            <a:noFill/>
            <a:ln>
              <a:noFill/>
            </a:ln>
            <a:effectLst>
              <a:outerShdw blurRad="187681" dist="392247" dir="5174931" sx="96154" sy="96154" algn="tl" rotWithShape="0">
                <a:srgbClr val="000000">
                  <a:alpha val="34509"/>
                </a:srgbClr>
              </a:outerShdw>
            </a:effectLst>
          </p:spPr>
        </p:pic>
      </p:grpSp>
      <p:pic>
        <p:nvPicPr>
          <p:cNvPr id="2" name="Picture 1" descr="Co-funded by the European Union logo in png for web usage">
            <a:extLst>
              <a:ext uri="{FF2B5EF4-FFF2-40B4-BE49-F238E27FC236}">
                <a16:creationId xmlns:a16="http://schemas.microsoft.com/office/drawing/2014/main" id="{D4F8EE7A-31C1-1857-457E-7AF72B0C503E}"/>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584039" y="6053698"/>
            <a:ext cx="2153537" cy="4507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4" name="Google Shape;184;p4"/>
          <p:cNvPicPr preferRelativeResize="0">
            <a:picLocks noGrp="1"/>
          </p:cNvPicPr>
          <p:nvPr>
            <p:ph type="pic" idx="2"/>
          </p:nvPr>
        </p:nvPicPr>
        <p:blipFill rotWithShape="1">
          <a:blip r:embed="rId3">
            <a:alphaModFix/>
          </a:blip>
          <a:srcRect/>
          <a:stretch/>
        </p:blipFill>
        <p:spPr>
          <a:xfrm>
            <a:off x="884606" y="0"/>
            <a:ext cx="4993772" cy="6858000"/>
          </a:xfrm>
          <a:prstGeom prst="rect">
            <a:avLst/>
          </a:prstGeom>
          <a:solidFill>
            <a:srgbClr val="D8D8D8"/>
          </a:solidFill>
          <a:ln>
            <a:noFill/>
          </a:ln>
        </p:spPr>
      </p:pic>
      <p:sp>
        <p:nvSpPr>
          <p:cNvPr id="185" name="Google Shape;185;p4"/>
          <p:cNvSpPr/>
          <p:nvPr/>
        </p:nvSpPr>
        <p:spPr>
          <a:xfrm>
            <a:off x="4776086" y="510364"/>
            <a:ext cx="3432249" cy="1071302"/>
          </a:xfrm>
          <a:prstGeom prst="rect">
            <a:avLst/>
          </a:prstGeom>
          <a:solidFill>
            <a:srgbClr val="305C6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83"/>
              <a:buFont typeface="Arial"/>
              <a:buNone/>
            </a:pPr>
            <a:endParaRPr sz="1283" b="0" i="0" u="none" strike="noStrike" cap="none">
              <a:solidFill>
                <a:schemeClr val="lt1"/>
              </a:solidFill>
              <a:latin typeface="Century Schoolbook"/>
              <a:ea typeface="Century Schoolbook"/>
              <a:cs typeface="Century Schoolbook"/>
              <a:sym typeface="Century Schoolbook"/>
            </a:endParaRPr>
          </a:p>
        </p:txBody>
      </p:sp>
      <p:sp>
        <p:nvSpPr>
          <p:cNvPr id="186" name="Google Shape;186;p4"/>
          <p:cNvSpPr txBox="1">
            <a:spLocks noGrp="1"/>
          </p:cNvSpPr>
          <p:nvPr>
            <p:ph type="body" idx="1"/>
          </p:nvPr>
        </p:nvSpPr>
        <p:spPr>
          <a:xfrm>
            <a:off x="4890795" y="738798"/>
            <a:ext cx="6776598" cy="84286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lt1"/>
              </a:buClr>
              <a:buSzPts val="3600"/>
              <a:buNone/>
            </a:pPr>
            <a:r>
              <a:rPr lang="en-US"/>
              <a:t>INTRODUCTION</a:t>
            </a:r>
            <a:endParaRPr/>
          </a:p>
        </p:txBody>
      </p:sp>
      <p:sp>
        <p:nvSpPr>
          <p:cNvPr id="187" name="Google Shape;187;p4"/>
          <p:cNvSpPr/>
          <p:nvPr/>
        </p:nvSpPr>
        <p:spPr>
          <a:xfrm>
            <a:off x="4423941" y="-3443729"/>
            <a:ext cx="4915922" cy="1050965"/>
          </a:xfrm>
          <a:prstGeom prst="rect">
            <a:avLst/>
          </a:prstGeom>
          <a:solidFill>
            <a:srgbClr val="7C946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69"/>
              <a:buFont typeface="Arial"/>
              <a:buNone/>
            </a:pPr>
            <a:endParaRPr sz="2069" b="0" i="0" u="none" strike="noStrike" cap="none">
              <a:solidFill>
                <a:schemeClr val="lt1"/>
              </a:solidFill>
              <a:latin typeface="Montserrat"/>
              <a:ea typeface="Montserrat"/>
              <a:cs typeface="Montserrat"/>
              <a:sym typeface="Montserrat"/>
            </a:endParaRPr>
          </a:p>
        </p:txBody>
      </p:sp>
      <p:sp>
        <p:nvSpPr>
          <p:cNvPr id="188" name="Google Shape;188;p4"/>
          <p:cNvSpPr/>
          <p:nvPr/>
        </p:nvSpPr>
        <p:spPr>
          <a:xfrm>
            <a:off x="4977436" y="3683517"/>
            <a:ext cx="1548937" cy="1548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69"/>
              <a:buFont typeface="Arial"/>
              <a:buNone/>
            </a:pPr>
            <a:endParaRPr sz="2069" b="0" i="0" u="none" strike="noStrike" cap="none">
              <a:solidFill>
                <a:schemeClr val="lt1"/>
              </a:solidFill>
              <a:latin typeface="Montserrat"/>
              <a:ea typeface="Montserrat"/>
              <a:cs typeface="Montserrat"/>
              <a:sym typeface="Montserrat"/>
            </a:endParaRPr>
          </a:p>
        </p:txBody>
      </p:sp>
      <p:grpSp>
        <p:nvGrpSpPr>
          <p:cNvPr id="189" name="Google Shape;189;p4"/>
          <p:cNvGrpSpPr/>
          <p:nvPr/>
        </p:nvGrpSpPr>
        <p:grpSpPr>
          <a:xfrm>
            <a:off x="5409759" y="3975021"/>
            <a:ext cx="893291" cy="893289"/>
            <a:chOff x="-3790297" y="3847119"/>
            <a:chExt cx="590550" cy="590549"/>
          </a:xfrm>
        </p:grpSpPr>
        <p:sp>
          <p:nvSpPr>
            <p:cNvPr id="190" name="Google Shape;190;p4"/>
            <p:cNvSpPr/>
            <p:nvPr/>
          </p:nvSpPr>
          <p:spPr>
            <a:xfrm>
              <a:off x="-3675901" y="3847119"/>
              <a:ext cx="361950" cy="523875"/>
            </a:xfrm>
            <a:custGeom>
              <a:avLst/>
              <a:gdLst/>
              <a:ahLst/>
              <a:cxnLst/>
              <a:rect l="l" t="t" r="r" b="b"/>
              <a:pathLst>
                <a:path w="361950" h="523875" extrusionOk="0">
                  <a:moveTo>
                    <a:pt x="180880" y="523875"/>
                  </a:moveTo>
                  <a:cubicBezTo>
                    <a:pt x="165640" y="523875"/>
                    <a:pt x="151638" y="515493"/>
                    <a:pt x="144494" y="502063"/>
                  </a:cubicBezTo>
                  <a:lnTo>
                    <a:pt x="21241" y="270986"/>
                  </a:lnTo>
                  <a:cubicBezTo>
                    <a:pt x="7334" y="244888"/>
                    <a:pt x="0" y="215360"/>
                    <a:pt x="0" y="185833"/>
                  </a:cubicBezTo>
                  <a:lnTo>
                    <a:pt x="0" y="180975"/>
                  </a:lnTo>
                  <a:cubicBezTo>
                    <a:pt x="0" y="81153"/>
                    <a:pt x="81153" y="0"/>
                    <a:pt x="180975" y="0"/>
                  </a:cubicBezTo>
                  <a:cubicBezTo>
                    <a:pt x="280797" y="0"/>
                    <a:pt x="361950" y="81153"/>
                    <a:pt x="361950" y="180975"/>
                  </a:cubicBezTo>
                  <a:lnTo>
                    <a:pt x="361950" y="185738"/>
                  </a:lnTo>
                  <a:cubicBezTo>
                    <a:pt x="361950" y="215360"/>
                    <a:pt x="354616" y="244792"/>
                    <a:pt x="340709" y="270891"/>
                  </a:cubicBezTo>
                  <a:lnTo>
                    <a:pt x="217456" y="501967"/>
                  </a:lnTo>
                  <a:cubicBezTo>
                    <a:pt x="210122" y="515493"/>
                    <a:pt x="196120" y="523875"/>
                    <a:pt x="180880" y="523875"/>
                  </a:cubicBezTo>
                  <a:close/>
                  <a:moveTo>
                    <a:pt x="180880" y="19050"/>
                  </a:moveTo>
                  <a:cubicBezTo>
                    <a:pt x="91631" y="19050"/>
                    <a:pt x="18955" y="91726"/>
                    <a:pt x="18955" y="180975"/>
                  </a:cubicBezTo>
                  <a:lnTo>
                    <a:pt x="18955" y="185738"/>
                  </a:lnTo>
                  <a:cubicBezTo>
                    <a:pt x="18955" y="212217"/>
                    <a:pt x="25527" y="238601"/>
                    <a:pt x="38005" y="261938"/>
                  </a:cubicBezTo>
                  <a:lnTo>
                    <a:pt x="161258" y="493014"/>
                  </a:lnTo>
                  <a:cubicBezTo>
                    <a:pt x="165164" y="500253"/>
                    <a:pt x="172688" y="504825"/>
                    <a:pt x="180880" y="504825"/>
                  </a:cubicBezTo>
                  <a:cubicBezTo>
                    <a:pt x="189071" y="504825"/>
                    <a:pt x="196596" y="500348"/>
                    <a:pt x="200501" y="493014"/>
                  </a:cubicBezTo>
                  <a:lnTo>
                    <a:pt x="323755" y="261938"/>
                  </a:lnTo>
                  <a:cubicBezTo>
                    <a:pt x="336233" y="238601"/>
                    <a:pt x="342805" y="212217"/>
                    <a:pt x="342805" y="185738"/>
                  </a:cubicBezTo>
                  <a:lnTo>
                    <a:pt x="342805" y="180975"/>
                  </a:lnTo>
                  <a:cubicBezTo>
                    <a:pt x="342805" y="91726"/>
                    <a:pt x="270129" y="19050"/>
                    <a:pt x="180880" y="19050"/>
                  </a:cubicBezTo>
                  <a:close/>
                </a:path>
              </a:pathLst>
            </a:custGeom>
            <a:solidFill>
              <a:srgbClr val="7C94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69"/>
                <a:buFont typeface="Arial"/>
                <a:buNone/>
              </a:pPr>
              <a:endParaRPr sz="2069" b="0" i="0" u="none" strike="noStrike" cap="none">
                <a:solidFill>
                  <a:schemeClr val="dk1"/>
                </a:solidFill>
                <a:latin typeface="Century Schoolbook"/>
                <a:ea typeface="Century Schoolbook"/>
                <a:cs typeface="Century Schoolbook"/>
                <a:sym typeface="Century Schoolbook"/>
              </a:endParaRPr>
            </a:p>
          </p:txBody>
        </p:sp>
        <p:sp>
          <p:nvSpPr>
            <p:cNvPr id="191" name="Google Shape;191;p4"/>
            <p:cNvSpPr/>
            <p:nvPr/>
          </p:nvSpPr>
          <p:spPr>
            <a:xfrm>
              <a:off x="-3637897" y="3885219"/>
              <a:ext cx="285750" cy="285750"/>
            </a:xfrm>
            <a:custGeom>
              <a:avLst/>
              <a:gdLst/>
              <a:ahLst/>
              <a:cxnLst/>
              <a:rect l="l" t="t" r="r" b="b"/>
              <a:pathLst>
                <a:path w="285750" h="285750" extrusionOk="0">
                  <a:moveTo>
                    <a:pt x="142875" y="285750"/>
                  </a:moveTo>
                  <a:cubicBezTo>
                    <a:pt x="64103" y="285750"/>
                    <a:pt x="0" y="221647"/>
                    <a:pt x="0" y="142875"/>
                  </a:cubicBezTo>
                  <a:cubicBezTo>
                    <a:pt x="0" y="64103"/>
                    <a:pt x="64103" y="0"/>
                    <a:pt x="142875" y="0"/>
                  </a:cubicBezTo>
                  <a:cubicBezTo>
                    <a:pt x="221647" y="0"/>
                    <a:pt x="285750" y="64103"/>
                    <a:pt x="285750" y="142875"/>
                  </a:cubicBezTo>
                  <a:cubicBezTo>
                    <a:pt x="285750" y="221647"/>
                    <a:pt x="221647" y="285750"/>
                    <a:pt x="142875" y="285750"/>
                  </a:cubicBezTo>
                  <a:close/>
                  <a:moveTo>
                    <a:pt x="142875" y="19050"/>
                  </a:moveTo>
                  <a:cubicBezTo>
                    <a:pt x="74581" y="19050"/>
                    <a:pt x="19050" y="74581"/>
                    <a:pt x="19050" y="142875"/>
                  </a:cubicBezTo>
                  <a:cubicBezTo>
                    <a:pt x="19050" y="211169"/>
                    <a:pt x="74581" y="266700"/>
                    <a:pt x="142875" y="266700"/>
                  </a:cubicBezTo>
                  <a:cubicBezTo>
                    <a:pt x="211169" y="266700"/>
                    <a:pt x="266700" y="211169"/>
                    <a:pt x="266700" y="142875"/>
                  </a:cubicBezTo>
                  <a:cubicBezTo>
                    <a:pt x="266700" y="74581"/>
                    <a:pt x="211169" y="19050"/>
                    <a:pt x="142875" y="19050"/>
                  </a:cubicBezTo>
                  <a:close/>
                </a:path>
              </a:pathLst>
            </a:custGeom>
            <a:solidFill>
              <a:srgbClr val="7C94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69"/>
                <a:buFont typeface="Arial"/>
                <a:buNone/>
              </a:pPr>
              <a:endParaRPr sz="2069" b="0" i="0" u="none" strike="noStrike" cap="none">
                <a:solidFill>
                  <a:schemeClr val="dk1"/>
                </a:solidFill>
                <a:latin typeface="Century Schoolbook"/>
                <a:ea typeface="Century Schoolbook"/>
                <a:cs typeface="Century Schoolbook"/>
                <a:sym typeface="Century Schoolbook"/>
              </a:endParaRPr>
            </a:p>
          </p:txBody>
        </p:sp>
        <p:sp>
          <p:nvSpPr>
            <p:cNvPr id="192" name="Google Shape;192;p4"/>
            <p:cNvSpPr/>
            <p:nvPr/>
          </p:nvSpPr>
          <p:spPr>
            <a:xfrm>
              <a:off x="-3504547" y="3894744"/>
              <a:ext cx="19050" cy="266700"/>
            </a:xfrm>
            <a:custGeom>
              <a:avLst/>
              <a:gdLst/>
              <a:ahLst/>
              <a:cxnLst/>
              <a:rect l="l" t="t" r="r" b="b"/>
              <a:pathLst>
                <a:path w="19050" h="266700" extrusionOk="0">
                  <a:moveTo>
                    <a:pt x="0" y="0"/>
                  </a:moveTo>
                  <a:lnTo>
                    <a:pt x="19050" y="0"/>
                  </a:lnTo>
                  <a:lnTo>
                    <a:pt x="19050" y="266700"/>
                  </a:lnTo>
                  <a:lnTo>
                    <a:pt x="0" y="266700"/>
                  </a:lnTo>
                  <a:close/>
                </a:path>
              </a:pathLst>
            </a:custGeom>
            <a:solidFill>
              <a:srgbClr val="7C94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69"/>
                <a:buFont typeface="Arial"/>
                <a:buNone/>
              </a:pPr>
              <a:endParaRPr sz="2069" b="0" i="0" u="none" strike="noStrike" cap="none">
                <a:solidFill>
                  <a:schemeClr val="dk1"/>
                </a:solidFill>
                <a:latin typeface="Century Schoolbook"/>
                <a:ea typeface="Century Schoolbook"/>
                <a:cs typeface="Century Schoolbook"/>
                <a:sym typeface="Century Schoolbook"/>
              </a:endParaRPr>
            </a:p>
          </p:txBody>
        </p:sp>
        <p:sp>
          <p:nvSpPr>
            <p:cNvPr id="193" name="Google Shape;193;p4"/>
            <p:cNvSpPr/>
            <p:nvPr/>
          </p:nvSpPr>
          <p:spPr>
            <a:xfrm>
              <a:off x="-3628372" y="4018569"/>
              <a:ext cx="266700" cy="19050"/>
            </a:xfrm>
            <a:custGeom>
              <a:avLst/>
              <a:gdLst/>
              <a:ahLst/>
              <a:cxnLst/>
              <a:rect l="l" t="t" r="r" b="b"/>
              <a:pathLst>
                <a:path w="266700" h="19050" extrusionOk="0">
                  <a:moveTo>
                    <a:pt x="0" y="0"/>
                  </a:moveTo>
                  <a:lnTo>
                    <a:pt x="266700" y="0"/>
                  </a:lnTo>
                  <a:lnTo>
                    <a:pt x="266700" y="19050"/>
                  </a:lnTo>
                  <a:lnTo>
                    <a:pt x="0" y="19050"/>
                  </a:lnTo>
                  <a:close/>
                </a:path>
              </a:pathLst>
            </a:custGeom>
            <a:solidFill>
              <a:srgbClr val="7C94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69"/>
                <a:buFont typeface="Arial"/>
                <a:buNone/>
              </a:pPr>
              <a:endParaRPr sz="2069" b="0" i="0" u="none" strike="noStrike" cap="none">
                <a:solidFill>
                  <a:schemeClr val="dk1"/>
                </a:solidFill>
                <a:latin typeface="Century Schoolbook"/>
                <a:ea typeface="Century Schoolbook"/>
                <a:cs typeface="Century Schoolbook"/>
                <a:sym typeface="Century Schoolbook"/>
              </a:endParaRPr>
            </a:p>
          </p:txBody>
        </p:sp>
        <p:sp>
          <p:nvSpPr>
            <p:cNvPr id="194" name="Google Shape;194;p4"/>
            <p:cNvSpPr/>
            <p:nvPr/>
          </p:nvSpPr>
          <p:spPr>
            <a:xfrm>
              <a:off x="-3500546" y="3886838"/>
              <a:ext cx="81724" cy="282320"/>
            </a:xfrm>
            <a:custGeom>
              <a:avLst/>
              <a:gdLst/>
              <a:ahLst/>
              <a:cxnLst/>
              <a:rect l="l" t="t" r="r" b="b"/>
              <a:pathLst>
                <a:path w="81724" h="282320" extrusionOk="0">
                  <a:moveTo>
                    <a:pt x="11049" y="282321"/>
                  </a:moveTo>
                  <a:lnTo>
                    <a:pt x="0" y="266795"/>
                  </a:lnTo>
                  <a:cubicBezTo>
                    <a:pt x="667" y="266319"/>
                    <a:pt x="62675" y="220694"/>
                    <a:pt x="62675" y="141161"/>
                  </a:cubicBezTo>
                  <a:cubicBezTo>
                    <a:pt x="62675" y="61246"/>
                    <a:pt x="571" y="16002"/>
                    <a:pt x="0" y="15526"/>
                  </a:cubicBezTo>
                  <a:lnTo>
                    <a:pt x="11049" y="0"/>
                  </a:lnTo>
                  <a:cubicBezTo>
                    <a:pt x="13907" y="2096"/>
                    <a:pt x="81725" y="51530"/>
                    <a:pt x="81725" y="141065"/>
                  </a:cubicBezTo>
                  <a:cubicBezTo>
                    <a:pt x="81725" y="230886"/>
                    <a:pt x="13907" y="280321"/>
                    <a:pt x="11049" y="282321"/>
                  </a:cubicBezTo>
                  <a:close/>
                </a:path>
              </a:pathLst>
            </a:custGeom>
            <a:solidFill>
              <a:srgbClr val="7C94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69"/>
                <a:buFont typeface="Arial"/>
                <a:buNone/>
              </a:pPr>
              <a:endParaRPr sz="2069" b="0" i="0" u="none" strike="noStrike" cap="none">
                <a:solidFill>
                  <a:schemeClr val="dk1"/>
                </a:solidFill>
                <a:latin typeface="Century Schoolbook"/>
                <a:ea typeface="Century Schoolbook"/>
                <a:cs typeface="Century Schoolbook"/>
                <a:sym typeface="Century Schoolbook"/>
              </a:endParaRPr>
            </a:p>
          </p:txBody>
        </p:sp>
        <p:sp>
          <p:nvSpPr>
            <p:cNvPr id="195" name="Google Shape;195;p4"/>
            <p:cNvSpPr/>
            <p:nvPr/>
          </p:nvSpPr>
          <p:spPr>
            <a:xfrm>
              <a:off x="-3608274" y="3937987"/>
              <a:ext cx="226504" cy="52006"/>
            </a:xfrm>
            <a:custGeom>
              <a:avLst/>
              <a:gdLst/>
              <a:ahLst/>
              <a:cxnLst/>
              <a:rect l="l" t="t" r="r" b="b"/>
              <a:pathLst>
                <a:path w="226504" h="52006" extrusionOk="0">
                  <a:moveTo>
                    <a:pt x="113252" y="52006"/>
                  </a:moveTo>
                  <a:cubicBezTo>
                    <a:pt x="22670" y="52006"/>
                    <a:pt x="857" y="10382"/>
                    <a:pt x="0" y="8668"/>
                  </a:cubicBezTo>
                  <a:lnTo>
                    <a:pt x="16954" y="0"/>
                  </a:lnTo>
                  <a:cubicBezTo>
                    <a:pt x="17145" y="286"/>
                    <a:pt x="35719" y="32956"/>
                    <a:pt x="113252" y="32956"/>
                  </a:cubicBezTo>
                  <a:cubicBezTo>
                    <a:pt x="190786" y="32956"/>
                    <a:pt x="209359" y="286"/>
                    <a:pt x="209550" y="0"/>
                  </a:cubicBezTo>
                  <a:lnTo>
                    <a:pt x="226505" y="8668"/>
                  </a:lnTo>
                  <a:cubicBezTo>
                    <a:pt x="225647" y="10382"/>
                    <a:pt x="203835" y="52006"/>
                    <a:pt x="113252" y="52006"/>
                  </a:cubicBezTo>
                  <a:close/>
                </a:path>
              </a:pathLst>
            </a:custGeom>
            <a:solidFill>
              <a:srgbClr val="7C94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69"/>
                <a:buFont typeface="Arial"/>
                <a:buNone/>
              </a:pPr>
              <a:endParaRPr sz="2069" b="0" i="0" u="none" strike="noStrike" cap="none">
                <a:solidFill>
                  <a:schemeClr val="dk1"/>
                </a:solidFill>
                <a:latin typeface="Century Schoolbook"/>
                <a:ea typeface="Century Schoolbook"/>
                <a:cs typeface="Century Schoolbook"/>
                <a:sym typeface="Century Schoolbook"/>
              </a:endParaRPr>
            </a:p>
          </p:txBody>
        </p:sp>
        <p:sp>
          <p:nvSpPr>
            <p:cNvPr id="196" name="Google Shape;196;p4"/>
            <p:cNvSpPr/>
            <p:nvPr/>
          </p:nvSpPr>
          <p:spPr>
            <a:xfrm>
              <a:off x="-3571222" y="3887028"/>
              <a:ext cx="81724" cy="282130"/>
            </a:xfrm>
            <a:custGeom>
              <a:avLst/>
              <a:gdLst/>
              <a:ahLst/>
              <a:cxnLst/>
              <a:rect l="l" t="t" r="r" b="b"/>
              <a:pathLst>
                <a:path w="81724" h="282130" extrusionOk="0">
                  <a:moveTo>
                    <a:pt x="70675" y="282130"/>
                  </a:moveTo>
                  <a:cubicBezTo>
                    <a:pt x="67818" y="280035"/>
                    <a:pt x="0" y="230600"/>
                    <a:pt x="0" y="141065"/>
                  </a:cubicBezTo>
                  <a:cubicBezTo>
                    <a:pt x="0" y="51435"/>
                    <a:pt x="67818" y="2000"/>
                    <a:pt x="70675" y="0"/>
                  </a:cubicBezTo>
                  <a:lnTo>
                    <a:pt x="81724" y="15526"/>
                  </a:lnTo>
                  <a:cubicBezTo>
                    <a:pt x="81058" y="16002"/>
                    <a:pt x="19050" y="61531"/>
                    <a:pt x="19050" y="141160"/>
                  </a:cubicBezTo>
                  <a:cubicBezTo>
                    <a:pt x="19050" y="221075"/>
                    <a:pt x="81153" y="266319"/>
                    <a:pt x="81724" y="266795"/>
                  </a:cubicBezTo>
                  <a:lnTo>
                    <a:pt x="70675" y="282130"/>
                  </a:lnTo>
                  <a:close/>
                </a:path>
              </a:pathLst>
            </a:custGeom>
            <a:solidFill>
              <a:srgbClr val="7C94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69"/>
                <a:buFont typeface="Arial"/>
                <a:buNone/>
              </a:pPr>
              <a:endParaRPr sz="2069" b="0" i="0" u="none" strike="noStrike" cap="none">
                <a:solidFill>
                  <a:schemeClr val="dk1"/>
                </a:solidFill>
                <a:latin typeface="Century Schoolbook"/>
                <a:ea typeface="Century Schoolbook"/>
                <a:cs typeface="Century Schoolbook"/>
                <a:sym typeface="Century Schoolbook"/>
              </a:endParaRPr>
            </a:p>
          </p:txBody>
        </p:sp>
        <p:sp>
          <p:nvSpPr>
            <p:cNvPr id="197" name="Google Shape;197;p4"/>
            <p:cNvSpPr/>
            <p:nvPr/>
          </p:nvSpPr>
          <p:spPr>
            <a:xfrm>
              <a:off x="-3608274" y="4066194"/>
              <a:ext cx="226504" cy="52006"/>
            </a:xfrm>
            <a:custGeom>
              <a:avLst/>
              <a:gdLst/>
              <a:ahLst/>
              <a:cxnLst/>
              <a:rect l="l" t="t" r="r" b="b"/>
              <a:pathLst>
                <a:path w="226504" h="52006" extrusionOk="0">
                  <a:moveTo>
                    <a:pt x="209550" y="52007"/>
                  </a:moveTo>
                  <a:cubicBezTo>
                    <a:pt x="209359" y="51721"/>
                    <a:pt x="190786" y="19050"/>
                    <a:pt x="113252" y="19050"/>
                  </a:cubicBezTo>
                  <a:cubicBezTo>
                    <a:pt x="35719" y="19050"/>
                    <a:pt x="17145" y="51721"/>
                    <a:pt x="16954" y="52007"/>
                  </a:cubicBezTo>
                  <a:lnTo>
                    <a:pt x="0" y="43339"/>
                  </a:lnTo>
                  <a:cubicBezTo>
                    <a:pt x="857" y="41529"/>
                    <a:pt x="22765" y="0"/>
                    <a:pt x="113252" y="0"/>
                  </a:cubicBezTo>
                  <a:cubicBezTo>
                    <a:pt x="203835" y="0"/>
                    <a:pt x="225647" y="41624"/>
                    <a:pt x="226505" y="43339"/>
                  </a:cubicBezTo>
                  <a:lnTo>
                    <a:pt x="209550" y="52007"/>
                  </a:lnTo>
                  <a:close/>
                </a:path>
              </a:pathLst>
            </a:custGeom>
            <a:solidFill>
              <a:srgbClr val="7C94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69"/>
                <a:buFont typeface="Arial"/>
                <a:buNone/>
              </a:pPr>
              <a:endParaRPr sz="2069" b="0" i="0" u="none" strike="noStrike" cap="none">
                <a:solidFill>
                  <a:schemeClr val="dk1"/>
                </a:solidFill>
                <a:latin typeface="Century Schoolbook"/>
                <a:ea typeface="Century Schoolbook"/>
                <a:cs typeface="Century Schoolbook"/>
                <a:sym typeface="Century Schoolbook"/>
              </a:endParaRPr>
            </a:p>
          </p:txBody>
        </p:sp>
        <p:sp>
          <p:nvSpPr>
            <p:cNvPr id="198" name="Google Shape;198;p4"/>
            <p:cNvSpPr/>
            <p:nvPr/>
          </p:nvSpPr>
          <p:spPr>
            <a:xfrm>
              <a:off x="-3790297" y="4288317"/>
              <a:ext cx="590550" cy="149351"/>
            </a:xfrm>
            <a:custGeom>
              <a:avLst/>
              <a:gdLst/>
              <a:ahLst/>
              <a:cxnLst/>
              <a:rect l="l" t="t" r="r" b="b"/>
              <a:pathLst>
                <a:path w="590550" h="149351" extrusionOk="0">
                  <a:moveTo>
                    <a:pt x="295275" y="149352"/>
                  </a:moveTo>
                  <a:cubicBezTo>
                    <a:pt x="148495" y="149352"/>
                    <a:pt x="0" y="123158"/>
                    <a:pt x="0" y="73152"/>
                  </a:cubicBezTo>
                  <a:cubicBezTo>
                    <a:pt x="0" y="18097"/>
                    <a:pt x="174212" y="2572"/>
                    <a:pt x="209169" y="0"/>
                  </a:cubicBezTo>
                  <a:lnTo>
                    <a:pt x="210598" y="18955"/>
                  </a:lnTo>
                  <a:cubicBezTo>
                    <a:pt x="78486" y="28670"/>
                    <a:pt x="19050" y="56483"/>
                    <a:pt x="19050" y="73152"/>
                  </a:cubicBezTo>
                  <a:cubicBezTo>
                    <a:pt x="19050" y="97060"/>
                    <a:pt x="124111" y="130302"/>
                    <a:pt x="295275" y="130302"/>
                  </a:cubicBezTo>
                  <a:cubicBezTo>
                    <a:pt x="466439" y="130302"/>
                    <a:pt x="571500" y="97060"/>
                    <a:pt x="571500" y="73152"/>
                  </a:cubicBezTo>
                  <a:cubicBezTo>
                    <a:pt x="571500" y="56483"/>
                    <a:pt x="512064" y="28670"/>
                    <a:pt x="379952" y="19050"/>
                  </a:cubicBezTo>
                  <a:lnTo>
                    <a:pt x="381381" y="95"/>
                  </a:lnTo>
                  <a:cubicBezTo>
                    <a:pt x="416338" y="2667"/>
                    <a:pt x="590550" y="18193"/>
                    <a:pt x="590550" y="73247"/>
                  </a:cubicBezTo>
                  <a:cubicBezTo>
                    <a:pt x="590550" y="123158"/>
                    <a:pt x="442055" y="149352"/>
                    <a:pt x="295275" y="149352"/>
                  </a:cubicBezTo>
                  <a:close/>
                </a:path>
              </a:pathLst>
            </a:custGeom>
            <a:solidFill>
              <a:srgbClr val="7C94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69"/>
                <a:buFont typeface="Arial"/>
                <a:buNone/>
              </a:pPr>
              <a:endParaRPr sz="2069" b="0" i="0" u="none" strike="noStrike" cap="none">
                <a:solidFill>
                  <a:schemeClr val="dk1"/>
                </a:solidFill>
                <a:latin typeface="Century Schoolbook"/>
                <a:ea typeface="Century Schoolbook"/>
                <a:cs typeface="Century Schoolbook"/>
                <a:sym typeface="Century Schoolbook"/>
              </a:endParaRPr>
            </a:p>
          </p:txBody>
        </p:sp>
        <p:sp>
          <p:nvSpPr>
            <p:cNvPr id="199" name="Google Shape;199;p4"/>
            <p:cNvSpPr/>
            <p:nvPr/>
          </p:nvSpPr>
          <p:spPr>
            <a:xfrm>
              <a:off x="-3333097" y="4256694"/>
              <a:ext cx="19050" cy="19050"/>
            </a:xfrm>
            <a:custGeom>
              <a:avLst/>
              <a:gdLst/>
              <a:ahLst/>
              <a:cxnLst/>
              <a:rect l="l" t="t" r="r" b="b"/>
              <a:pathLst>
                <a:path w="19050" h="19050" extrusionOk="0">
                  <a:moveTo>
                    <a:pt x="0" y="0"/>
                  </a:moveTo>
                  <a:lnTo>
                    <a:pt x="19050" y="0"/>
                  </a:lnTo>
                  <a:lnTo>
                    <a:pt x="19050" y="19050"/>
                  </a:lnTo>
                  <a:lnTo>
                    <a:pt x="0" y="19050"/>
                  </a:lnTo>
                  <a:close/>
                </a:path>
              </a:pathLst>
            </a:custGeom>
            <a:solidFill>
              <a:srgbClr val="7C94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69"/>
                <a:buFont typeface="Arial"/>
                <a:buNone/>
              </a:pPr>
              <a:endParaRPr sz="2069" b="0" i="0" u="none" strike="noStrike" cap="none">
                <a:solidFill>
                  <a:schemeClr val="dk1"/>
                </a:solidFill>
                <a:latin typeface="Century Schoolbook"/>
                <a:ea typeface="Century Schoolbook"/>
                <a:cs typeface="Century Schoolbook"/>
                <a:sym typeface="Century Schoolbook"/>
              </a:endParaRPr>
            </a:p>
          </p:txBody>
        </p:sp>
        <p:sp>
          <p:nvSpPr>
            <p:cNvPr id="200" name="Google Shape;200;p4"/>
            <p:cNvSpPr/>
            <p:nvPr/>
          </p:nvSpPr>
          <p:spPr>
            <a:xfrm>
              <a:off x="-3333097" y="4218594"/>
              <a:ext cx="19050" cy="19050"/>
            </a:xfrm>
            <a:custGeom>
              <a:avLst/>
              <a:gdLst/>
              <a:ahLst/>
              <a:cxnLst/>
              <a:rect l="l" t="t" r="r" b="b"/>
              <a:pathLst>
                <a:path w="19050" h="19050" extrusionOk="0">
                  <a:moveTo>
                    <a:pt x="0" y="0"/>
                  </a:moveTo>
                  <a:lnTo>
                    <a:pt x="19050" y="0"/>
                  </a:lnTo>
                  <a:lnTo>
                    <a:pt x="19050" y="19050"/>
                  </a:lnTo>
                  <a:lnTo>
                    <a:pt x="0" y="19050"/>
                  </a:lnTo>
                  <a:close/>
                </a:path>
              </a:pathLst>
            </a:custGeom>
            <a:solidFill>
              <a:srgbClr val="7C94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69"/>
                <a:buFont typeface="Arial"/>
                <a:buNone/>
              </a:pPr>
              <a:endParaRPr sz="2069" b="0" i="0" u="none" strike="noStrike" cap="none">
                <a:solidFill>
                  <a:schemeClr val="dk1"/>
                </a:solidFill>
                <a:latin typeface="Century Schoolbook"/>
                <a:ea typeface="Century Schoolbook"/>
                <a:cs typeface="Century Schoolbook"/>
                <a:sym typeface="Century Schoolbook"/>
              </a:endParaRPr>
            </a:p>
          </p:txBody>
        </p:sp>
        <p:sp>
          <p:nvSpPr>
            <p:cNvPr id="201" name="Google Shape;201;p4"/>
            <p:cNvSpPr/>
            <p:nvPr/>
          </p:nvSpPr>
          <p:spPr>
            <a:xfrm>
              <a:off x="-3333097" y="4180494"/>
              <a:ext cx="19050" cy="19050"/>
            </a:xfrm>
            <a:custGeom>
              <a:avLst/>
              <a:gdLst/>
              <a:ahLst/>
              <a:cxnLst/>
              <a:rect l="l" t="t" r="r" b="b"/>
              <a:pathLst>
                <a:path w="19050" h="19050" extrusionOk="0">
                  <a:moveTo>
                    <a:pt x="0" y="0"/>
                  </a:moveTo>
                  <a:lnTo>
                    <a:pt x="19050" y="0"/>
                  </a:lnTo>
                  <a:lnTo>
                    <a:pt x="19050" y="19050"/>
                  </a:lnTo>
                  <a:lnTo>
                    <a:pt x="0" y="19050"/>
                  </a:lnTo>
                  <a:close/>
                </a:path>
              </a:pathLst>
            </a:custGeom>
            <a:solidFill>
              <a:srgbClr val="7C94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69"/>
                <a:buFont typeface="Arial"/>
                <a:buNone/>
              </a:pPr>
              <a:endParaRPr sz="2069" b="0" i="0" u="none" strike="noStrike" cap="none">
                <a:solidFill>
                  <a:schemeClr val="dk1"/>
                </a:solidFill>
                <a:latin typeface="Century Schoolbook"/>
                <a:ea typeface="Century Schoolbook"/>
                <a:cs typeface="Century Schoolbook"/>
                <a:sym typeface="Century Schoolbook"/>
              </a:endParaRPr>
            </a:p>
          </p:txBody>
        </p:sp>
        <p:sp>
          <p:nvSpPr>
            <p:cNvPr id="202" name="Google Shape;202;p4"/>
            <p:cNvSpPr/>
            <p:nvPr/>
          </p:nvSpPr>
          <p:spPr>
            <a:xfrm>
              <a:off x="-3675997" y="4256694"/>
              <a:ext cx="19050" cy="19050"/>
            </a:xfrm>
            <a:custGeom>
              <a:avLst/>
              <a:gdLst/>
              <a:ahLst/>
              <a:cxnLst/>
              <a:rect l="l" t="t" r="r" b="b"/>
              <a:pathLst>
                <a:path w="19050" h="19050" extrusionOk="0">
                  <a:moveTo>
                    <a:pt x="0" y="0"/>
                  </a:moveTo>
                  <a:lnTo>
                    <a:pt x="19050" y="0"/>
                  </a:lnTo>
                  <a:lnTo>
                    <a:pt x="19050" y="19050"/>
                  </a:lnTo>
                  <a:lnTo>
                    <a:pt x="0" y="19050"/>
                  </a:lnTo>
                  <a:close/>
                </a:path>
              </a:pathLst>
            </a:custGeom>
            <a:solidFill>
              <a:srgbClr val="7C94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69"/>
                <a:buFont typeface="Arial"/>
                <a:buNone/>
              </a:pPr>
              <a:endParaRPr sz="2069" b="0" i="0" u="none" strike="noStrike" cap="none">
                <a:solidFill>
                  <a:schemeClr val="dk1"/>
                </a:solidFill>
                <a:latin typeface="Century Schoolbook"/>
                <a:ea typeface="Century Schoolbook"/>
                <a:cs typeface="Century Schoolbook"/>
                <a:sym typeface="Century Schoolbook"/>
              </a:endParaRPr>
            </a:p>
          </p:txBody>
        </p:sp>
        <p:sp>
          <p:nvSpPr>
            <p:cNvPr id="203" name="Google Shape;203;p4"/>
            <p:cNvSpPr/>
            <p:nvPr/>
          </p:nvSpPr>
          <p:spPr>
            <a:xfrm>
              <a:off x="-3675997" y="4218594"/>
              <a:ext cx="19050" cy="19050"/>
            </a:xfrm>
            <a:custGeom>
              <a:avLst/>
              <a:gdLst/>
              <a:ahLst/>
              <a:cxnLst/>
              <a:rect l="l" t="t" r="r" b="b"/>
              <a:pathLst>
                <a:path w="19050" h="19050" extrusionOk="0">
                  <a:moveTo>
                    <a:pt x="0" y="0"/>
                  </a:moveTo>
                  <a:lnTo>
                    <a:pt x="19050" y="0"/>
                  </a:lnTo>
                  <a:lnTo>
                    <a:pt x="19050" y="19050"/>
                  </a:lnTo>
                  <a:lnTo>
                    <a:pt x="0" y="19050"/>
                  </a:lnTo>
                  <a:close/>
                </a:path>
              </a:pathLst>
            </a:custGeom>
            <a:solidFill>
              <a:srgbClr val="7C94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69"/>
                <a:buFont typeface="Arial"/>
                <a:buNone/>
              </a:pPr>
              <a:endParaRPr sz="2069" b="0" i="0" u="none" strike="noStrike" cap="none">
                <a:solidFill>
                  <a:schemeClr val="dk1"/>
                </a:solidFill>
                <a:latin typeface="Century Schoolbook"/>
                <a:ea typeface="Century Schoolbook"/>
                <a:cs typeface="Century Schoolbook"/>
                <a:sym typeface="Century Schoolbook"/>
              </a:endParaRPr>
            </a:p>
          </p:txBody>
        </p:sp>
        <p:sp>
          <p:nvSpPr>
            <p:cNvPr id="204" name="Google Shape;204;p4"/>
            <p:cNvSpPr/>
            <p:nvPr/>
          </p:nvSpPr>
          <p:spPr>
            <a:xfrm>
              <a:off x="-3675997" y="4180494"/>
              <a:ext cx="19050" cy="19050"/>
            </a:xfrm>
            <a:custGeom>
              <a:avLst/>
              <a:gdLst/>
              <a:ahLst/>
              <a:cxnLst/>
              <a:rect l="l" t="t" r="r" b="b"/>
              <a:pathLst>
                <a:path w="19050" h="19050" extrusionOk="0">
                  <a:moveTo>
                    <a:pt x="0" y="0"/>
                  </a:moveTo>
                  <a:lnTo>
                    <a:pt x="19050" y="0"/>
                  </a:lnTo>
                  <a:lnTo>
                    <a:pt x="19050" y="19050"/>
                  </a:lnTo>
                  <a:lnTo>
                    <a:pt x="0" y="19050"/>
                  </a:lnTo>
                  <a:close/>
                </a:path>
              </a:pathLst>
            </a:custGeom>
            <a:solidFill>
              <a:srgbClr val="7C94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69"/>
                <a:buFont typeface="Arial"/>
                <a:buNone/>
              </a:pPr>
              <a:endParaRPr sz="2069" b="0" i="0" u="none" strike="noStrike" cap="none">
                <a:solidFill>
                  <a:schemeClr val="dk1"/>
                </a:solidFill>
                <a:latin typeface="Century Schoolbook"/>
                <a:ea typeface="Century Schoolbook"/>
                <a:cs typeface="Century Schoolbook"/>
                <a:sym typeface="Century Schoolbook"/>
              </a:endParaRPr>
            </a:p>
          </p:txBody>
        </p:sp>
      </p:grpSp>
      <p:sp>
        <p:nvSpPr>
          <p:cNvPr id="205" name="Google Shape;205;p4"/>
          <p:cNvSpPr txBox="1"/>
          <p:nvPr/>
        </p:nvSpPr>
        <p:spPr>
          <a:xfrm>
            <a:off x="11615942" y="11443924"/>
            <a:ext cx="576060" cy="430124"/>
          </a:xfrm>
          <a:prstGeom prst="rect">
            <a:avLst/>
          </a:prstGeom>
          <a:noFill/>
          <a:ln>
            <a:noFill/>
          </a:ln>
        </p:spPr>
        <p:txBody>
          <a:bodyPr spcFirstLastPara="1" wrap="square" lIns="147450" tIns="73725" rIns="147450" bIns="73725" anchor="ctr" anchorCtr="0">
            <a:noAutofit/>
          </a:bodyPr>
          <a:lstStyle/>
          <a:p>
            <a:pPr marL="0" marR="0" lvl="0" indent="0" algn="ctr" rtl="0">
              <a:lnSpc>
                <a:spcPct val="100000"/>
              </a:lnSpc>
              <a:spcBef>
                <a:spcPts val="0"/>
              </a:spcBef>
              <a:spcAft>
                <a:spcPts val="0"/>
              </a:spcAft>
              <a:buClr>
                <a:srgbClr val="000000"/>
              </a:buClr>
              <a:buSzPts val="1291"/>
              <a:buFont typeface="Arial"/>
              <a:buNone/>
            </a:pPr>
            <a:fld id="{00000000-1234-1234-1234-123412341234}" type="slidenum">
              <a:rPr lang="en-US" sz="1291" b="0" i="0" u="none" strike="noStrike" cap="none">
                <a:solidFill>
                  <a:schemeClr val="dk1"/>
                </a:solidFill>
                <a:latin typeface="Calibri"/>
                <a:ea typeface="Calibri"/>
                <a:cs typeface="Calibri"/>
                <a:sym typeface="Calibri"/>
              </a:rPr>
              <a:t>4</a:t>
            </a:fld>
            <a:endParaRPr sz="1291" b="0" i="0" u="none" strike="noStrike" cap="none">
              <a:solidFill>
                <a:schemeClr val="dk1"/>
              </a:solidFill>
              <a:latin typeface="Calibri"/>
              <a:ea typeface="Calibri"/>
              <a:cs typeface="Calibri"/>
              <a:sym typeface="Calibri"/>
            </a:endParaRPr>
          </a:p>
        </p:txBody>
      </p:sp>
      <p:sp>
        <p:nvSpPr>
          <p:cNvPr id="206" name="Google Shape;206;p4"/>
          <p:cNvSpPr txBox="1">
            <a:spLocks noGrp="1"/>
          </p:cNvSpPr>
          <p:nvPr>
            <p:ph type="body" idx="3"/>
          </p:nvPr>
        </p:nvSpPr>
        <p:spPr>
          <a:xfrm>
            <a:off x="6727723" y="2412091"/>
            <a:ext cx="4939670" cy="388985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400"/>
              <a:buNone/>
            </a:pPr>
            <a:r>
              <a:rPr lang="en-US" sz="2400"/>
              <a:t>Introduction to the Module includes:</a:t>
            </a:r>
            <a:endParaRPr/>
          </a:p>
          <a:p>
            <a:pPr marL="0" lvl="0" indent="0" algn="l" rtl="0">
              <a:lnSpc>
                <a:spcPct val="100000"/>
              </a:lnSpc>
              <a:spcBef>
                <a:spcPts val="0"/>
              </a:spcBef>
              <a:spcAft>
                <a:spcPts val="0"/>
              </a:spcAft>
              <a:buClr>
                <a:schemeClr val="dk1"/>
              </a:buClr>
              <a:buSzPts val="2400"/>
              <a:buNone/>
            </a:pPr>
            <a:endParaRPr sz="2400"/>
          </a:p>
          <a:p>
            <a:pPr marL="0" lvl="0" indent="0" algn="l" rtl="0">
              <a:lnSpc>
                <a:spcPct val="100000"/>
              </a:lnSpc>
              <a:spcBef>
                <a:spcPts val="0"/>
              </a:spcBef>
              <a:spcAft>
                <a:spcPts val="0"/>
              </a:spcAft>
              <a:buClr>
                <a:schemeClr val="dk1"/>
              </a:buClr>
              <a:buSzPts val="2400"/>
              <a:buNone/>
            </a:pPr>
            <a:r>
              <a:rPr lang="en-US" sz="2400"/>
              <a:t>Overview of the project</a:t>
            </a:r>
            <a:endParaRPr/>
          </a:p>
          <a:p>
            <a:pPr marL="0" lvl="0" indent="0" algn="l" rtl="0">
              <a:lnSpc>
                <a:spcPct val="100000"/>
              </a:lnSpc>
              <a:spcBef>
                <a:spcPts val="0"/>
              </a:spcBef>
              <a:spcAft>
                <a:spcPts val="0"/>
              </a:spcAft>
              <a:buClr>
                <a:schemeClr val="dk1"/>
              </a:buClr>
              <a:buSzPts val="2400"/>
              <a:buNone/>
            </a:pPr>
            <a:r>
              <a:rPr lang="en-US" sz="2400"/>
              <a:t>Overview of the aims </a:t>
            </a:r>
            <a:endParaRPr/>
          </a:p>
          <a:p>
            <a:pPr marL="0" lvl="0" indent="0" algn="l" rtl="0">
              <a:lnSpc>
                <a:spcPct val="100000"/>
              </a:lnSpc>
              <a:spcBef>
                <a:spcPts val="0"/>
              </a:spcBef>
              <a:spcAft>
                <a:spcPts val="0"/>
              </a:spcAft>
              <a:buClr>
                <a:schemeClr val="dk1"/>
              </a:buClr>
              <a:buSzPts val="2400"/>
              <a:buNone/>
            </a:pPr>
            <a:r>
              <a:rPr lang="en-US" sz="2400"/>
              <a:t>Modular Overview</a:t>
            </a:r>
            <a:endParaRPr/>
          </a:p>
          <a:p>
            <a:pPr marL="0" lvl="0" indent="0" algn="l" rtl="0">
              <a:lnSpc>
                <a:spcPct val="100000"/>
              </a:lnSpc>
              <a:spcBef>
                <a:spcPts val="0"/>
              </a:spcBef>
              <a:spcAft>
                <a:spcPts val="0"/>
              </a:spcAft>
              <a:buClr>
                <a:schemeClr val="dk1"/>
              </a:buClr>
              <a:buSzPts val="1774"/>
              <a:buNone/>
            </a:pPr>
            <a:endParaRPr/>
          </a:p>
          <a:p>
            <a:pPr marL="0" lvl="0" indent="0" algn="l" rtl="0">
              <a:lnSpc>
                <a:spcPct val="100000"/>
              </a:lnSpc>
              <a:spcBef>
                <a:spcPts val="0"/>
              </a:spcBef>
              <a:spcAft>
                <a:spcPts val="0"/>
              </a:spcAft>
              <a:buClr>
                <a:schemeClr val="dk1"/>
              </a:buClr>
              <a:buSzPts val="1774"/>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491070-EECA-EFF8-6602-0E83CD41352F}"/>
              </a:ext>
            </a:extLst>
          </p:cNvPr>
          <p:cNvSpPr>
            <a:spLocks noGrp="1"/>
          </p:cNvSpPr>
          <p:nvPr>
            <p:ph type="body" idx="1"/>
          </p:nvPr>
        </p:nvSpPr>
        <p:spPr>
          <a:xfrm>
            <a:off x="854280" y="420306"/>
            <a:ext cx="10483431" cy="804265"/>
          </a:xfrm>
        </p:spPr>
        <p:txBody>
          <a:bodyPr/>
          <a:lstStyle/>
          <a:p>
            <a:r>
              <a:rPr lang="en-GB" dirty="0"/>
              <a:t>What is the Dark Sky Ecotourism Project?</a:t>
            </a:r>
          </a:p>
        </p:txBody>
      </p:sp>
      <p:sp>
        <p:nvSpPr>
          <p:cNvPr id="3" name="Text Placeholder 2">
            <a:extLst>
              <a:ext uri="{FF2B5EF4-FFF2-40B4-BE49-F238E27FC236}">
                <a16:creationId xmlns:a16="http://schemas.microsoft.com/office/drawing/2014/main" id="{46B56A8E-D433-A502-E02D-C638AD5EBD9C}"/>
              </a:ext>
            </a:extLst>
          </p:cNvPr>
          <p:cNvSpPr>
            <a:spLocks noGrp="1"/>
          </p:cNvSpPr>
          <p:nvPr>
            <p:ph type="body" idx="2"/>
          </p:nvPr>
        </p:nvSpPr>
        <p:spPr>
          <a:xfrm>
            <a:off x="854280" y="1700166"/>
            <a:ext cx="10483429" cy="4439577"/>
          </a:xfrm>
        </p:spPr>
        <p:txBody>
          <a:bodyPr/>
          <a:lstStyle/>
          <a:p>
            <a:pPr algn="just"/>
            <a:r>
              <a:rPr lang="en-US" dirty="0">
                <a:solidFill>
                  <a:srgbClr val="374151"/>
                </a:solidFill>
                <a:latin typeface="Söhne"/>
              </a:rPr>
              <a:t>	O</a:t>
            </a:r>
            <a:r>
              <a:rPr lang="en-US" b="0" i="0" dirty="0">
                <a:solidFill>
                  <a:srgbClr val="374151"/>
                </a:solidFill>
                <a:effectLst/>
                <a:latin typeface="Söhne"/>
              </a:rPr>
              <a:t>ur Dark Sky ecotourism project revolves around the shared heritage and culture that the stars and planets in the night sky have provided throughout human history. It serves as a poignant reminder that we all inhabit the same Earth and share a responsibility in safeguarding it.</a:t>
            </a:r>
          </a:p>
          <a:p>
            <a:pPr algn="just"/>
            <a:endParaRPr lang="en-US" b="0" i="0" dirty="0">
              <a:solidFill>
                <a:srgbClr val="374151"/>
              </a:solidFill>
              <a:effectLst/>
              <a:latin typeface="Söhne"/>
            </a:endParaRPr>
          </a:p>
          <a:p>
            <a:pPr algn="just"/>
            <a:r>
              <a:rPr lang="en-US" b="0" i="0" dirty="0">
                <a:solidFill>
                  <a:srgbClr val="374151"/>
                </a:solidFill>
                <a:effectLst/>
                <a:latin typeface="Söhne"/>
              </a:rPr>
              <a:t>	In the present day, much of Europe grapples with the issue of light pollution, necessitating a deliberate search for destinations with minimal light interference to appreciate the celestial spectacle. Dark Sky Ecotourism emerges as a niche within the tourism sector, showing great potential for expansion. What sets our initiative apart is the seamless integration of both dark sky and ecotourism, viewing them as harmonious and cost-effective forms of tourism innovation that capitalise on two invaluable resources: the night sky and the natural world.</a:t>
            </a:r>
          </a:p>
          <a:p>
            <a:endParaRPr lang="en-GB" dirty="0"/>
          </a:p>
        </p:txBody>
      </p:sp>
    </p:spTree>
    <p:extLst>
      <p:ext uri="{BB962C8B-B14F-4D97-AF65-F5344CB8AC3E}">
        <p14:creationId xmlns:p14="http://schemas.microsoft.com/office/powerpoint/2010/main" val="2545745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80AA7403-B767-0B04-4CA4-08B1232ED7CA}"/>
              </a:ext>
            </a:extLst>
          </p:cNvPr>
          <p:cNvSpPr>
            <a:spLocks noGrp="1"/>
          </p:cNvSpPr>
          <p:nvPr>
            <p:ph type="pic" idx="2"/>
          </p:nvPr>
        </p:nvSpPr>
        <p:spPr/>
        <p:txBody>
          <a:bodyPr/>
          <a:lstStyle/>
          <a:p>
            <a:endParaRPr lang="en-GB" dirty="0"/>
          </a:p>
        </p:txBody>
      </p:sp>
      <p:sp>
        <p:nvSpPr>
          <p:cNvPr id="3" name="Text Placeholder 2">
            <a:extLst>
              <a:ext uri="{FF2B5EF4-FFF2-40B4-BE49-F238E27FC236}">
                <a16:creationId xmlns:a16="http://schemas.microsoft.com/office/drawing/2014/main" id="{98E7DEE3-ACA8-9C0A-3929-C406AD9F0D75}"/>
              </a:ext>
            </a:extLst>
          </p:cNvPr>
          <p:cNvSpPr>
            <a:spLocks noGrp="1"/>
          </p:cNvSpPr>
          <p:nvPr>
            <p:ph type="body" idx="1"/>
          </p:nvPr>
        </p:nvSpPr>
        <p:spPr>
          <a:xfrm>
            <a:off x="5878378" y="-195209"/>
            <a:ext cx="6776598" cy="534256"/>
          </a:xfrm>
        </p:spPr>
        <p:txBody>
          <a:bodyPr/>
          <a:lstStyle/>
          <a:p>
            <a:r>
              <a:rPr lang="en-GB" dirty="0">
                <a:solidFill>
                  <a:schemeClr val="accent3">
                    <a:lumMod val="50000"/>
                  </a:schemeClr>
                </a:solidFill>
              </a:rPr>
              <a:t>The Overall Aim</a:t>
            </a:r>
          </a:p>
        </p:txBody>
      </p:sp>
      <p:sp>
        <p:nvSpPr>
          <p:cNvPr id="4" name="Text Placeholder 3">
            <a:extLst>
              <a:ext uri="{FF2B5EF4-FFF2-40B4-BE49-F238E27FC236}">
                <a16:creationId xmlns:a16="http://schemas.microsoft.com/office/drawing/2014/main" id="{D58ECDBE-2151-60CB-4DE9-B0CE0FE7C922}"/>
              </a:ext>
            </a:extLst>
          </p:cNvPr>
          <p:cNvSpPr>
            <a:spLocks noGrp="1"/>
          </p:cNvSpPr>
          <p:nvPr>
            <p:ph type="body" idx="3"/>
          </p:nvPr>
        </p:nvSpPr>
        <p:spPr>
          <a:xfrm>
            <a:off x="6096000" y="1083368"/>
            <a:ext cx="5575443" cy="5774632"/>
          </a:xfrm>
        </p:spPr>
        <p:txBody>
          <a:bodyPr/>
          <a:lstStyle/>
          <a:p>
            <a:pPr algn="just"/>
            <a:r>
              <a:rPr lang="en-US" dirty="0"/>
              <a:t>	The overall aim of our set of modules on Dark Sky ecotourism is to educate and inspire individuals, particularly those in Europe who may not have been exposed to this concept, about the beauty and significance of preserving dark skies and natural environments. Our aim is to raise awareness about the importance of minimising light pollution and promoting sustainable tourism practices.</a:t>
            </a:r>
          </a:p>
          <a:p>
            <a:pPr algn="just"/>
            <a:endParaRPr lang="en-US" dirty="0"/>
          </a:p>
          <a:p>
            <a:pPr algn="just"/>
            <a:r>
              <a:rPr lang="en-US" dirty="0"/>
              <a:t>	Through these modules, we intend to equip people with the knowledge and tools needed to appreciate the night sky's wonders and the natural world's richness while fostering a sense of responsibility for its protection. Ultimately, we aim to encourage the growth of Dark Sky Ecotourism as a sustainable and enriching form of tourism in Europe, harmonising the appreciation of the night sky and nature for both locals and visitors alike.</a:t>
            </a:r>
            <a:endParaRPr lang="en-GB" dirty="0"/>
          </a:p>
        </p:txBody>
      </p:sp>
      <p:pic>
        <p:nvPicPr>
          <p:cNvPr id="5" name="Segnaposto immagine 5">
            <a:extLst>
              <a:ext uri="{FF2B5EF4-FFF2-40B4-BE49-F238E27FC236}">
                <a16:creationId xmlns:a16="http://schemas.microsoft.com/office/drawing/2014/main" id="{870D5D97-44DC-4588-88D7-E15659D8885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93356" y="0"/>
            <a:ext cx="5093833" cy="6858000"/>
          </a:xfrm>
          <a:prstGeom prst="rect">
            <a:avLst/>
          </a:prstGeom>
        </p:spPr>
      </p:pic>
    </p:spTree>
    <p:extLst>
      <p:ext uri="{BB962C8B-B14F-4D97-AF65-F5344CB8AC3E}">
        <p14:creationId xmlns:p14="http://schemas.microsoft.com/office/powerpoint/2010/main" val="2541180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A4CE82-6EB1-EE76-88E2-D4DB43B16FB3}"/>
              </a:ext>
            </a:extLst>
          </p:cNvPr>
          <p:cNvSpPr>
            <a:spLocks noGrp="1"/>
          </p:cNvSpPr>
          <p:nvPr>
            <p:ph type="body" idx="1"/>
          </p:nvPr>
        </p:nvSpPr>
        <p:spPr>
          <a:xfrm>
            <a:off x="854284" y="143838"/>
            <a:ext cx="10483431" cy="804265"/>
          </a:xfrm>
        </p:spPr>
        <p:txBody>
          <a:bodyPr/>
          <a:lstStyle/>
          <a:p>
            <a:r>
              <a:rPr lang="en-GB" dirty="0"/>
              <a:t>Quick Overview of the Modules </a:t>
            </a:r>
          </a:p>
        </p:txBody>
      </p:sp>
      <p:graphicFrame>
        <p:nvGraphicFramePr>
          <p:cNvPr id="4" name="Diagram 3">
            <a:extLst>
              <a:ext uri="{FF2B5EF4-FFF2-40B4-BE49-F238E27FC236}">
                <a16:creationId xmlns:a16="http://schemas.microsoft.com/office/drawing/2014/main" id="{27EEF041-0601-2DA5-A7F4-6B2ED2B6B2F8}"/>
              </a:ext>
            </a:extLst>
          </p:cNvPr>
          <p:cNvGraphicFramePr/>
          <p:nvPr>
            <p:extLst>
              <p:ext uri="{D42A27DB-BD31-4B8C-83A1-F6EECF244321}">
                <p14:modId xmlns:p14="http://schemas.microsoft.com/office/powerpoint/2010/main" val="1733098060"/>
              </p:ext>
            </p:extLst>
          </p:nvPr>
        </p:nvGraphicFramePr>
        <p:xfrm>
          <a:off x="561654" y="1366463"/>
          <a:ext cx="11068692" cy="51828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66042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1921D46-FD1E-5A42-944C-C10C8245130B}"/>
              </a:ext>
            </a:extLst>
          </p:cNvPr>
          <p:cNvSpPr>
            <a:spLocks noGrp="1"/>
          </p:cNvSpPr>
          <p:nvPr>
            <p:ph type="body" idx="3"/>
          </p:nvPr>
        </p:nvSpPr>
        <p:spPr/>
        <p:txBody>
          <a:bodyPr/>
          <a:lstStyle/>
          <a:p>
            <a:r>
              <a:rPr lang="en-GB" b="1" dirty="0"/>
              <a:t>Learning Objectives</a:t>
            </a:r>
          </a:p>
        </p:txBody>
      </p:sp>
      <p:sp>
        <p:nvSpPr>
          <p:cNvPr id="6" name="Google Shape;176;p3">
            <a:extLst>
              <a:ext uri="{FF2B5EF4-FFF2-40B4-BE49-F238E27FC236}">
                <a16:creationId xmlns:a16="http://schemas.microsoft.com/office/drawing/2014/main" id="{BC2ACF3E-6E72-7539-8ED0-2B46F28E7616}"/>
              </a:ext>
            </a:extLst>
          </p:cNvPr>
          <p:cNvSpPr txBox="1">
            <a:spLocks noGrp="1"/>
          </p:cNvSpPr>
          <p:nvPr>
            <p:ph type="body" idx="1"/>
          </p:nvPr>
        </p:nvSpPr>
        <p:spPr>
          <a:xfrm>
            <a:off x="1845059" y="994716"/>
            <a:ext cx="4279038" cy="757034"/>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7C946D"/>
              </a:buClr>
              <a:buSzPts val="11600"/>
              <a:buNone/>
            </a:pPr>
            <a:r>
              <a:rPr lang="en-US" dirty="0"/>
              <a:t>02</a:t>
            </a:r>
            <a:endParaRPr dirty="0"/>
          </a:p>
        </p:txBody>
      </p:sp>
      <p:sp>
        <p:nvSpPr>
          <p:cNvPr id="7" name="Google Shape;177;p3">
            <a:extLst>
              <a:ext uri="{FF2B5EF4-FFF2-40B4-BE49-F238E27FC236}">
                <a16:creationId xmlns:a16="http://schemas.microsoft.com/office/drawing/2014/main" id="{582D7E4C-C27B-4399-DA87-E91793B8D32D}"/>
              </a:ext>
            </a:extLst>
          </p:cNvPr>
          <p:cNvSpPr txBox="1">
            <a:spLocks noGrp="1"/>
          </p:cNvSpPr>
          <p:nvPr>
            <p:ph type="body" idx="2"/>
          </p:nvPr>
        </p:nvSpPr>
        <p:spPr>
          <a:xfrm>
            <a:off x="1845056" y="703007"/>
            <a:ext cx="4250944" cy="882717"/>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305C6F"/>
              </a:buClr>
              <a:buSzPts val="4800"/>
              <a:buNone/>
            </a:pPr>
            <a:r>
              <a:rPr lang="en-US"/>
              <a:t>SECTION</a:t>
            </a:r>
            <a:endParaRPr/>
          </a:p>
        </p:txBody>
      </p:sp>
      <p:pic>
        <p:nvPicPr>
          <p:cNvPr id="8" name="Google Shape;229;p37">
            <a:extLst>
              <a:ext uri="{FF2B5EF4-FFF2-40B4-BE49-F238E27FC236}">
                <a16:creationId xmlns:a16="http://schemas.microsoft.com/office/drawing/2014/main" id="{9A8B1BAE-1734-4E39-BCB1-8F6764EC8B03}"/>
              </a:ext>
            </a:extLst>
          </p:cNvPr>
          <p:cNvPicPr preferRelativeResize="0">
            <a:picLocks noGrp="1"/>
          </p:cNvPicPr>
          <p:nvPr>
            <p:ph type="pic" idx="4"/>
          </p:nvPr>
        </p:nvPicPr>
        <p:blipFill rotWithShape="1">
          <a:blip r:embed="rId2" cstate="screen">
            <a:alphaModFix/>
            <a:extLst>
              <a:ext uri="{28A0092B-C50C-407E-A947-70E740481C1C}">
                <a14:useLocalDpi xmlns:a14="http://schemas.microsoft.com/office/drawing/2010/main"/>
              </a:ext>
            </a:extLst>
          </a:blip>
          <a:srcRect/>
          <a:stretch/>
        </p:blipFill>
        <p:spPr>
          <a:xfrm>
            <a:off x="6856413" y="0"/>
            <a:ext cx="5364162" cy="6326188"/>
          </a:xfrm>
          <a:prstGeom prst="rect">
            <a:avLst/>
          </a:prstGeom>
          <a:solidFill>
            <a:srgbClr val="D8D8D8"/>
          </a:solidFill>
          <a:ln>
            <a:noFill/>
          </a:ln>
        </p:spPr>
      </p:pic>
    </p:spTree>
    <p:extLst>
      <p:ext uri="{BB962C8B-B14F-4D97-AF65-F5344CB8AC3E}">
        <p14:creationId xmlns:p14="http://schemas.microsoft.com/office/powerpoint/2010/main" val="37418874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6"/>
          <p:cNvSpPr txBox="1">
            <a:spLocks noGrp="1"/>
          </p:cNvSpPr>
          <p:nvPr>
            <p:ph type="body" idx="1"/>
          </p:nvPr>
        </p:nvSpPr>
        <p:spPr>
          <a:xfrm>
            <a:off x="854280" y="925680"/>
            <a:ext cx="10483431" cy="80426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305C6F"/>
              </a:buClr>
              <a:buSzPts val="3600"/>
              <a:buNone/>
            </a:pPr>
            <a:r>
              <a:rPr lang="en-US" dirty="0"/>
              <a:t>Within this module you will learn:</a:t>
            </a:r>
            <a:endParaRPr dirty="0"/>
          </a:p>
        </p:txBody>
      </p:sp>
      <p:sp>
        <p:nvSpPr>
          <p:cNvPr id="220" name="Google Shape;220;p6"/>
          <p:cNvSpPr txBox="1">
            <a:spLocks noGrp="1"/>
          </p:cNvSpPr>
          <p:nvPr>
            <p:ph type="body" idx="2"/>
          </p:nvPr>
        </p:nvSpPr>
        <p:spPr>
          <a:xfrm>
            <a:off x="854282" y="1864553"/>
            <a:ext cx="10483429" cy="4439577"/>
          </a:xfrm>
          <a:prstGeom prst="rect">
            <a:avLst/>
          </a:prstGeom>
          <a:noFill/>
          <a:ln>
            <a:noFill/>
          </a:ln>
        </p:spPr>
        <p:txBody>
          <a:bodyPr spcFirstLastPara="1" wrap="square" lIns="91425" tIns="45700" rIns="91425" bIns="45700" anchor="t" anchorCtr="0">
            <a:noAutofit/>
          </a:bodyPr>
          <a:lstStyle/>
          <a:p>
            <a:pPr marL="342900" lvl="0" indent="-342900" algn="just" rtl="0">
              <a:lnSpc>
                <a:spcPct val="100000"/>
              </a:lnSpc>
              <a:spcBef>
                <a:spcPts val="0"/>
              </a:spcBef>
              <a:spcAft>
                <a:spcPts val="0"/>
              </a:spcAft>
              <a:buClr>
                <a:schemeClr val="dk1"/>
              </a:buClr>
              <a:buSzPts val="2800"/>
              <a:buFont typeface="Arial"/>
              <a:buChar char="•"/>
            </a:pPr>
            <a:r>
              <a:rPr lang="en-US" sz="2800" dirty="0"/>
              <a:t>To </a:t>
            </a:r>
            <a:r>
              <a:rPr lang="en-US" sz="2800" b="1" dirty="0"/>
              <a:t>define</a:t>
            </a:r>
            <a:r>
              <a:rPr lang="en-US" sz="2800" dirty="0"/>
              <a:t> Dark Sky Ecotourism and explain its key principles and values</a:t>
            </a:r>
            <a:endParaRPr dirty="0"/>
          </a:p>
          <a:p>
            <a:pPr marL="342900" lvl="0" indent="-342900" algn="just" rtl="0">
              <a:lnSpc>
                <a:spcPct val="100000"/>
              </a:lnSpc>
              <a:spcBef>
                <a:spcPts val="0"/>
              </a:spcBef>
              <a:spcAft>
                <a:spcPts val="0"/>
              </a:spcAft>
              <a:buClr>
                <a:schemeClr val="dk1"/>
              </a:buClr>
              <a:buSzPts val="2800"/>
              <a:buFont typeface="Arial"/>
              <a:buChar char="•"/>
            </a:pPr>
            <a:r>
              <a:rPr lang="en-US" sz="2800" dirty="0"/>
              <a:t>To </a:t>
            </a:r>
            <a:r>
              <a:rPr lang="en-US" sz="2800" b="1" dirty="0"/>
              <a:t>develop </a:t>
            </a:r>
            <a:r>
              <a:rPr lang="en-US" sz="2800" dirty="0"/>
              <a:t>a holistic understanding of the benefits, challenges, and potential of Dark Sky Ecotourism.</a:t>
            </a:r>
            <a:endParaRPr dirty="0"/>
          </a:p>
          <a:p>
            <a:pPr marL="342900" lvl="0" indent="-342900" algn="just" rtl="0">
              <a:lnSpc>
                <a:spcPct val="100000"/>
              </a:lnSpc>
              <a:spcBef>
                <a:spcPts val="0"/>
              </a:spcBef>
              <a:spcAft>
                <a:spcPts val="0"/>
              </a:spcAft>
              <a:buClr>
                <a:schemeClr val="dk1"/>
              </a:buClr>
              <a:buSzPts val="2800"/>
              <a:buFont typeface="Arial"/>
              <a:buChar char="•"/>
            </a:pPr>
            <a:r>
              <a:rPr lang="en-US" sz="2800" dirty="0"/>
              <a:t>To </a:t>
            </a:r>
            <a:r>
              <a:rPr lang="en-US" sz="2800" b="1" dirty="0"/>
              <a:t>recognise</a:t>
            </a:r>
            <a:r>
              <a:rPr lang="en-US" sz="2800" dirty="0"/>
              <a:t> the impact of light pollution on ecosystems, wildlife, and health</a:t>
            </a:r>
            <a:endParaRPr dirty="0"/>
          </a:p>
          <a:p>
            <a:pPr marL="342900" lvl="0" indent="-342900" algn="just" rtl="0">
              <a:lnSpc>
                <a:spcPct val="100000"/>
              </a:lnSpc>
              <a:spcBef>
                <a:spcPts val="0"/>
              </a:spcBef>
              <a:spcAft>
                <a:spcPts val="0"/>
              </a:spcAft>
              <a:buClr>
                <a:schemeClr val="dk1"/>
              </a:buClr>
              <a:buSzPts val="2800"/>
              <a:buFont typeface="Arial"/>
              <a:buChar char="•"/>
            </a:pPr>
            <a:r>
              <a:rPr lang="en-US" sz="2800" dirty="0"/>
              <a:t>To </a:t>
            </a:r>
            <a:r>
              <a:rPr lang="en-US" sz="2800" b="1" dirty="0"/>
              <a:t>explore</a:t>
            </a:r>
            <a:r>
              <a:rPr lang="en-US" sz="2800" dirty="0"/>
              <a:t> strategies to raise awareness and become ecotourism conscious in the context of Dark Sky preservation.</a:t>
            </a:r>
            <a:endParaRPr dirty="0"/>
          </a:p>
          <a:p>
            <a:pPr marL="342900" lvl="0" indent="-342900" algn="just" rtl="0">
              <a:lnSpc>
                <a:spcPct val="100000"/>
              </a:lnSpc>
              <a:spcBef>
                <a:spcPts val="0"/>
              </a:spcBef>
              <a:spcAft>
                <a:spcPts val="0"/>
              </a:spcAft>
              <a:buClr>
                <a:schemeClr val="dk1"/>
              </a:buClr>
              <a:buSzPts val="2800"/>
              <a:buFont typeface="Arial"/>
              <a:buChar char="•"/>
            </a:pPr>
            <a:r>
              <a:rPr lang="en-US" sz="2800" dirty="0"/>
              <a:t>To </a:t>
            </a:r>
            <a:r>
              <a:rPr lang="en-US" sz="2800" b="1" dirty="0"/>
              <a:t>analyse</a:t>
            </a:r>
            <a:r>
              <a:rPr lang="en-US" sz="2800" dirty="0"/>
              <a:t> successful Dark Sky Ecotourism reserves and identify best practices for implementation</a:t>
            </a:r>
            <a:endParaRPr dirty="0"/>
          </a:p>
          <a:p>
            <a:pPr marL="0" lvl="0" indent="0" algn="l" rtl="0">
              <a:lnSpc>
                <a:spcPct val="100000"/>
              </a:lnSpc>
              <a:spcBef>
                <a:spcPts val="0"/>
              </a:spcBef>
              <a:spcAft>
                <a:spcPts val="0"/>
              </a:spcAft>
              <a:buClr>
                <a:schemeClr val="dk1"/>
              </a:buClr>
              <a:buSzPts val="2400"/>
              <a:buNone/>
            </a:pPr>
            <a:endParaRPr dirty="0"/>
          </a:p>
        </p:txBody>
      </p:sp>
    </p:spTree>
  </p:cSld>
  <p:clrMapOvr>
    <a:masterClrMapping/>
  </p:clrMapOvr>
</p:sld>
</file>

<file path=ppt/theme/theme1.xml><?xml version="1.0" encoding="utf-8"?>
<a:theme xmlns:a="http://schemas.openxmlformats.org/drawingml/2006/main" name="Office Theme">
  <a:themeElements>
    <a:clrScheme name="Red Violet">
      <a:dk1>
        <a:srgbClr val="000000"/>
      </a:dk1>
      <a:lt1>
        <a:srgbClr val="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1538</TotalTime>
  <Words>2742</Words>
  <Application>Microsoft Office PowerPoint</Application>
  <PresentationFormat>Widescreen</PresentationFormat>
  <Paragraphs>176</Paragraphs>
  <Slides>36</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Century Schoolbook</vt:lpstr>
      <vt:lpstr>Source Sans Pro</vt:lpstr>
      <vt:lpstr>Arial</vt:lpstr>
      <vt:lpstr>Calibri</vt:lpstr>
      <vt:lpstr>Söhne</vt:lpstr>
      <vt:lpstr>Montserrat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Samantha Carty</dc:creator>
  <cp:lastModifiedBy>canice euei</cp:lastModifiedBy>
  <cp:revision>45</cp:revision>
  <dcterms:created xsi:type="dcterms:W3CDTF">2021-06-15T11:45:52Z</dcterms:created>
  <dcterms:modified xsi:type="dcterms:W3CDTF">2024-01-08T11:49:11Z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0x0101005F02E0EF7D44C04B9FA644DBFF45FF6A</vt:lpwstr>
  </property>
</Properties>
</file>