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entury Schoolbook" panose="02040604050505020304" pitchFamily="18" charset="0"/>
      <p:regular r:id="rId33"/>
      <p:bold r:id="rId34"/>
      <p:italic r:id="rId35"/>
      <p:boldItalic r:id="rId36"/>
    </p:embeddedFont>
    <p:embeddedFont>
      <p:font typeface="Montserrat" panose="00000500000000000000" pitchFamily="2" charset="0"/>
      <p:regular r:id="rId37"/>
      <p:bold r:id="rId38"/>
      <p:italic r:id="rId39"/>
      <p:boldItalic r:id="rId40"/>
    </p:embeddedFont>
    <p:embeddedFont>
      <p:font typeface="Source Sans Pro" panose="020B0503030403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9jT/yVELtSCWcMGiSgq0O4nCIb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gnea Elínardóttir"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5C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2-13T11:29:04.415" idx="1">
    <p:pos x="6000" y="0"/>
    <p:text>@kjartan@holar.is - myndi setja inn aðra mynd hérna, þ.e. tvær landscape eða eina portrade mynd
_Assigned to Kjartan Bollason_</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CSpRLV8"/>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3-12-13T11:40:55.924" idx="2">
    <p:pos x="6000" y="0"/>
    <p:text>@kjartan@holar.is Er hægt að skrifa einhvern smá texta um líkanið? Pínu skrítið að byrja á því að lesa um líkanið en vita ekkert um það</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CSpRLWA"/>
      </p:ext>
    </p:extLst>
  </p:cm>
  <p:cm authorId="0" dt="2023-12-13T11:40:55.924" idx="3">
    <p:pos x="6000" y="0"/>
    <p:text>@kjartan@holar.is Gæti til dæmis verið eitthvað eins og : The Funnel marketing strategy model - involves tailoring your marketing messages to the particular stage of purchase a customer is currently at. It focuses on a 360 degree customer journey, attempts to nurture relationships and build better brand experiences.</p:text>
    <p:extLst>
      <p:ext uri="{C676402C-5697-4E1C-873F-D02D1690AC5C}">
        <p15:threadingInfo xmlns:p15="http://schemas.microsoft.com/office/powerpoint/2012/main" timeZoneBias="0">
          <p15:parentCm authorId="0"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CSpRLW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83"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e41d39bd7a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1e41d39bd7a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e41d39bd7a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e41d39bd7a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1e41d39bd7a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901fb42be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2901fb42be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2901fb42be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e41d39bd7a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1e41d39bd7a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e41d39bd7a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e41d39bd7a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1e41d39bd7a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1e41d39bd7a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e41d39bd7a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e41d39bd7a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g1e41d39bd7a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e41d39bd7a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g1e41d39bd7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e41d39bd7a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1e41d39bd7a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1e41d39bd7a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e41d39bd7a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1e41d39bd7a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1e41d39bd7a_0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901fb42bef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2901fb42bef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2901fb42bef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e41d39bd7a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1e41d39bd7a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g1e41d39bd7a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50"/>
              <a:buFont typeface="Calibri"/>
              <a:buNone/>
            </a:pPr>
            <a:endParaRPr/>
          </a:p>
        </p:txBody>
      </p:sp>
      <p:sp>
        <p:nvSpPr>
          <p:cNvPr id="347" name="Google Shape;34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901fb42bef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901fb42bef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g2901fb42bef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e41d39bd7a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1e41d39bd7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e41d39bd7a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1e41d39bd7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4"/>
        <p:cNvGrpSpPr/>
        <p:nvPr/>
      </p:nvGrpSpPr>
      <p:grpSpPr>
        <a:xfrm>
          <a:off x="0" y="0"/>
          <a:ext cx="0" cy="0"/>
          <a:chOff x="0" y="0"/>
          <a:chExt cx="0" cy="0"/>
        </a:xfrm>
      </p:grpSpPr>
      <p:sp>
        <p:nvSpPr>
          <p:cNvPr id="15" name="Google Shape;15;p17"/>
          <p:cNvSpPr/>
          <p:nvPr/>
        </p:nvSpPr>
        <p:spPr>
          <a:xfrm>
            <a:off x="4910823" y="4726807"/>
            <a:ext cx="7386560" cy="2156897"/>
          </a:xfrm>
          <a:custGeom>
            <a:avLst/>
            <a:gdLst/>
            <a:ahLst/>
            <a:cxnLst/>
            <a:rect l="l" t="t" r="r" b="b"/>
            <a:pathLst>
              <a:path w="7600392" h="6806308" extrusionOk="0">
                <a:moveTo>
                  <a:pt x="0" y="0"/>
                </a:moveTo>
                <a:lnTo>
                  <a:pt x="7600393" y="0"/>
                </a:lnTo>
                <a:lnTo>
                  <a:pt x="7600393" y="6806308"/>
                </a:lnTo>
                <a:lnTo>
                  <a:pt x="0" y="680630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6" name="Google Shape;16;p17"/>
          <p:cNvSpPr/>
          <p:nvPr/>
        </p:nvSpPr>
        <p:spPr>
          <a:xfrm>
            <a:off x="19308" y="686689"/>
            <a:ext cx="12172692" cy="4800916"/>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305C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7" name="Google Shape;17;p17"/>
          <p:cNvSpPr>
            <a:spLocks noGrp="1"/>
          </p:cNvSpPr>
          <p:nvPr>
            <p:ph type="pic" idx="2"/>
          </p:nvPr>
        </p:nvSpPr>
        <p:spPr>
          <a:xfrm>
            <a:off x="19050" y="0"/>
            <a:ext cx="7132638" cy="5916613"/>
          </a:xfrm>
          <a:prstGeom prst="rect">
            <a:avLst/>
          </a:prstGeom>
          <a:solidFill>
            <a:srgbClr val="D8D8D8"/>
          </a:solidFill>
          <a:ln>
            <a:noFill/>
          </a:ln>
        </p:spPr>
      </p:sp>
      <p:sp>
        <p:nvSpPr>
          <p:cNvPr id="18" name="Google Shape;18;p17"/>
          <p:cNvSpPr/>
          <p:nvPr/>
        </p:nvSpPr>
        <p:spPr>
          <a:xfrm>
            <a:off x="5972340" y="1666167"/>
            <a:ext cx="6219660" cy="3525665"/>
          </a:xfrm>
          <a:custGeom>
            <a:avLst/>
            <a:gdLst/>
            <a:ahLst/>
            <a:cxnLst/>
            <a:rect l="l" t="t" r="r" b="b"/>
            <a:pathLst>
              <a:path w="4910833" h="3860294" extrusionOk="0">
                <a:moveTo>
                  <a:pt x="0" y="0"/>
                </a:moveTo>
                <a:lnTo>
                  <a:pt x="4910833" y="0"/>
                </a:lnTo>
                <a:lnTo>
                  <a:pt x="4910833" y="3860296"/>
                </a:lnTo>
                <a:lnTo>
                  <a:pt x="0" y="386029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9" name="Google Shape;19;p17"/>
          <p:cNvSpPr/>
          <p:nvPr/>
        </p:nvSpPr>
        <p:spPr>
          <a:xfrm rot="-5400000">
            <a:off x="5255178" y="2654661"/>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20" name="Google Shape;20;p17"/>
          <p:cNvSpPr/>
          <p:nvPr/>
        </p:nvSpPr>
        <p:spPr>
          <a:xfrm>
            <a:off x="5311489" y="2587406"/>
            <a:ext cx="7298951" cy="1969126"/>
          </a:xfrm>
          <a:custGeom>
            <a:avLst/>
            <a:gdLst/>
            <a:ahLst/>
            <a:cxnLst/>
            <a:rect l="l" t="t" r="r" b="b"/>
            <a:pathLst>
              <a:path w="4525730" h="3029130" extrusionOk="0">
                <a:moveTo>
                  <a:pt x="0" y="0"/>
                </a:moveTo>
                <a:lnTo>
                  <a:pt x="4525731" y="0"/>
                </a:lnTo>
                <a:lnTo>
                  <a:pt x="4525731" y="3029131"/>
                </a:lnTo>
                <a:lnTo>
                  <a:pt x="1" y="3029131"/>
                </a:lnTo>
                <a:close/>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21" name="Google Shape;21;p17"/>
          <p:cNvSpPr txBox="1">
            <a:spLocks noGrp="1"/>
          </p:cNvSpPr>
          <p:nvPr>
            <p:ph type="body" idx="1"/>
          </p:nvPr>
        </p:nvSpPr>
        <p:spPr>
          <a:xfrm>
            <a:off x="6551872" y="2230408"/>
            <a:ext cx="4979410" cy="1008397"/>
          </a:xfrm>
          <a:prstGeom prst="rect">
            <a:avLst/>
          </a:prstGeom>
          <a:noFill/>
          <a:ln>
            <a:noFill/>
          </a:ln>
        </p:spPr>
        <p:txBody>
          <a:bodyPr spcFirstLastPara="1" wrap="square" lIns="91425" tIns="45700" rIns="91425" bIns="45700" anchor="t" anchorCtr="0">
            <a:noAutofit/>
          </a:bodyPr>
          <a:lstStyle>
            <a:lvl1pPr marL="457200" lvl="0" indent="-228600" algn="l">
              <a:lnSpc>
                <a:spcPct val="98850"/>
              </a:lnSpc>
              <a:spcBef>
                <a:spcPts val="0"/>
              </a:spcBef>
              <a:spcAft>
                <a:spcPts val="0"/>
              </a:spcAft>
              <a:buClr>
                <a:srgbClr val="305C6F"/>
              </a:buClr>
              <a:buSzPts val="4000"/>
              <a:buNone/>
              <a:defRPr sz="4000" b="0"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22" name="Google Shape;22;p17"/>
          <p:cNvSpPr txBox="1">
            <a:spLocks noGrp="1"/>
          </p:cNvSpPr>
          <p:nvPr>
            <p:ph type="body" idx="3"/>
          </p:nvPr>
        </p:nvSpPr>
        <p:spPr>
          <a:xfrm>
            <a:off x="6551872" y="3668548"/>
            <a:ext cx="4979410" cy="1242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200"/>
              <a:buNone/>
              <a:defRPr sz="22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23" name="Google Shape;23;p17"/>
          <p:cNvSpPr/>
          <p:nvPr/>
        </p:nvSpPr>
        <p:spPr>
          <a:xfrm>
            <a:off x="8680890" y="6452983"/>
            <a:ext cx="3160114" cy="3147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69"/>
              <a:buFont typeface="Arial"/>
              <a:buNone/>
            </a:pPr>
            <a:endParaRPr sz="2069" b="0" i="0" u="none" strike="noStrike" cap="none">
              <a:solidFill>
                <a:schemeClr val="lt1"/>
              </a:solidFill>
              <a:latin typeface="Century Schoolbook"/>
              <a:ea typeface="Century Schoolbook"/>
              <a:cs typeface="Century Schoolbook"/>
              <a:sym typeface="Century Schoolbook"/>
            </a:endParaRPr>
          </a:p>
        </p:txBody>
      </p:sp>
      <p:sp>
        <p:nvSpPr>
          <p:cNvPr id="27" name="Google Shape;27;p17"/>
          <p:cNvSpPr txBox="1">
            <a:spLocks noGrp="1"/>
          </p:cNvSpPr>
          <p:nvPr>
            <p:ph type="body" idx="4"/>
          </p:nvPr>
        </p:nvSpPr>
        <p:spPr>
          <a:xfrm>
            <a:off x="608272" y="6145675"/>
            <a:ext cx="4703217" cy="62206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305C6F"/>
              </a:buClr>
              <a:buSzPts val="2200"/>
              <a:buNone/>
              <a:defRPr sz="2200" b="0"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pic>
        <p:nvPicPr>
          <p:cNvPr id="2" name="Picture 1" descr="Co-funded by the European Union logo in png for web usage">
            <a:extLst>
              <a:ext uri="{FF2B5EF4-FFF2-40B4-BE49-F238E27FC236}">
                <a16:creationId xmlns:a16="http://schemas.microsoft.com/office/drawing/2014/main" id="{0A90E2CF-E681-2CB7-8384-A53D5709B1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27291" y="6021752"/>
            <a:ext cx="2227045" cy="4660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x photo/text slide">
  <p:cSld name="3 x photo/text slide">
    <p:spTree>
      <p:nvGrpSpPr>
        <p:cNvPr id="1" name="Shape 97"/>
        <p:cNvGrpSpPr/>
        <p:nvPr/>
      </p:nvGrpSpPr>
      <p:grpSpPr>
        <a:xfrm>
          <a:off x="0" y="0"/>
          <a:ext cx="0" cy="0"/>
          <a:chOff x="0" y="0"/>
          <a:chExt cx="0" cy="0"/>
        </a:xfrm>
      </p:grpSpPr>
      <p:sp>
        <p:nvSpPr>
          <p:cNvPr id="98" name="Google Shape;98;p24"/>
          <p:cNvSpPr/>
          <p:nvPr/>
        </p:nvSpPr>
        <p:spPr>
          <a:xfrm>
            <a:off x="1165743" y="918406"/>
            <a:ext cx="1699375" cy="1349035"/>
          </a:xfrm>
          <a:custGeom>
            <a:avLst/>
            <a:gdLst/>
            <a:ahLst/>
            <a:cxnLst/>
            <a:rect l="l" t="t" r="r" b="b"/>
            <a:pathLst>
              <a:path w="2273649" h="2283351" extrusionOk="0">
                <a:moveTo>
                  <a:pt x="0" y="0"/>
                </a:moveTo>
                <a:lnTo>
                  <a:pt x="445816" y="0"/>
                </a:lnTo>
                <a:lnTo>
                  <a:pt x="445816" y="1879810"/>
                </a:lnTo>
                <a:lnTo>
                  <a:pt x="2273649" y="1879810"/>
                </a:lnTo>
                <a:lnTo>
                  <a:pt x="2273649" y="2283351"/>
                </a:lnTo>
                <a:lnTo>
                  <a:pt x="0" y="2283351"/>
                </a:lnTo>
                <a:close/>
              </a:path>
            </a:pathLst>
          </a:custGeom>
          <a:solidFill>
            <a:srgbClr val="406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69"/>
              <a:buFont typeface="Arial"/>
              <a:buNone/>
            </a:pPr>
            <a:endParaRPr sz="2069" b="0" i="0" u="none" strike="noStrike" cap="none">
              <a:solidFill>
                <a:schemeClr val="lt1"/>
              </a:solidFill>
              <a:latin typeface="Montserrat"/>
              <a:ea typeface="Montserrat"/>
              <a:cs typeface="Montserrat"/>
              <a:sym typeface="Montserrat"/>
            </a:endParaRPr>
          </a:p>
        </p:txBody>
      </p:sp>
      <p:sp>
        <p:nvSpPr>
          <p:cNvPr id="99" name="Google Shape;99;p24"/>
          <p:cNvSpPr txBox="1">
            <a:spLocks noGrp="1"/>
          </p:cNvSpPr>
          <p:nvPr>
            <p:ph type="body" idx="1"/>
          </p:nvPr>
        </p:nvSpPr>
        <p:spPr>
          <a:xfrm>
            <a:off x="4346104" y="387792"/>
            <a:ext cx="7160276" cy="73006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00" name="Google Shape;100;p24"/>
          <p:cNvSpPr txBox="1">
            <a:spLocks noGrp="1"/>
          </p:cNvSpPr>
          <p:nvPr>
            <p:ph type="body" idx="2"/>
          </p:nvPr>
        </p:nvSpPr>
        <p:spPr>
          <a:xfrm>
            <a:off x="4358285" y="1091007"/>
            <a:ext cx="7160273" cy="94587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01" name="Google Shape;101;p24"/>
          <p:cNvSpPr txBox="1">
            <a:spLocks noGrp="1"/>
          </p:cNvSpPr>
          <p:nvPr>
            <p:ph type="body" idx="3"/>
          </p:nvPr>
        </p:nvSpPr>
        <p:spPr>
          <a:xfrm>
            <a:off x="4346104" y="2462666"/>
            <a:ext cx="7160276" cy="73006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005744"/>
              </a:buClr>
              <a:buSzPts val="3600"/>
              <a:buNone/>
              <a:defRPr sz="36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02" name="Google Shape;102;p24"/>
          <p:cNvSpPr txBox="1">
            <a:spLocks noGrp="1"/>
          </p:cNvSpPr>
          <p:nvPr>
            <p:ph type="body" idx="4"/>
          </p:nvPr>
        </p:nvSpPr>
        <p:spPr>
          <a:xfrm>
            <a:off x="4358285" y="3165882"/>
            <a:ext cx="7160273" cy="94587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03" name="Google Shape;103;p24"/>
          <p:cNvSpPr txBox="1">
            <a:spLocks noGrp="1"/>
          </p:cNvSpPr>
          <p:nvPr>
            <p:ph type="body" idx="5"/>
          </p:nvPr>
        </p:nvSpPr>
        <p:spPr>
          <a:xfrm>
            <a:off x="4358285" y="4537541"/>
            <a:ext cx="7160276" cy="73006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7C946D"/>
              </a:buClr>
              <a:buSzPts val="3600"/>
              <a:buNone/>
              <a:defRPr sz="3600" b="1" i="0">
                <a:solidFill>
                  <a:srgbClr val="7C946D"/>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04" name="Google Shape;104;p24"/>
          <p:cNvSpPr txBox="1">
            <a:spLocks noGrp="1"/>
          </p:cNvSpPr>
          <p:nvPr>
            <p:ph type="body" idx="6"/>
          </p:nvPr>
        </p:nvSpPr>
        <p:spPr>
          <a:xfrm>
            <a:off x="4370466" y="5240757"/>
            <a:ext cx="7160273" cy="94587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05" name="Google Shape;105;p24"/>
          <p:cNvSpPr>
            <a:spLocks noGrp="1"/>
          </p:cNvSpPr>
          <p:nvPr>
            <p:ph type="pic" idx="7"/>
          </p:nvPr>
        </p:nvSpPr>
        <p:spPr>
          <a:xfrm>
            <a:off x="1449252" y="4604263"/>
            <a:ext cx="1839479" cy="1607908"/>
          </a:xfrm>
          <a:prstGeom prst="rect">
            <a:avLst/>
          </a:prstGeom>
          <a:solidFill>
            <a:srgbClr val="D8D8D8"/>
          </a:solidFill>
          <a:ln>
            <a:noFill/>
          </a:ln>
        </p:spPr>
      </p:sp>
      <p:sp>
        <p:nvSpPr>
          <p:cNvPr id="106" name="Google Shape;106;p24"/>
          <p:cNvSpPr>
            <a:spLocks noGrp="1"/>
          </p:cNvSpPr>
          <p:nvPr>
            <p:ph type="pic" idx="8"/>
          </p:nvPr>
        </p:nvSpPr>
        <p:spPr>
          <a:xfrm>
            <a:off x="1449252" y="2506660"/>
            <a:ext cx="1839479" cy="1607908"/>
          </a:xfrm>
          <a:prstGeom prst="rect">
            <a:avLst/>
          </a:prstGeom>
          <a:solidFill>
            <a:srgbClr val="D8D8D8"/>
          </a:solidFill>
          <a:ln>
            <a:noFill/>
          </a:ln>
        </p:spPr>
      </p:sp>
      <p:sp>
        <p:nvSpPr>
          <p:cNvPr id="107" name="Google Shape;107;p24"/>
          <p:cNvSpPr>
            <a:spLocks noGrp="1"/>
          </p:cNvSpPr>
          <p:nvPr>
            <p:ph type="pic" idx="9"/>
          </p:nvPr>
        </p:nvSpPr>
        <p:spPr>
          <a:xfrm>
            <a:off x="1449252" y="409057"/>
            <a:ext cx="1839479" cy="1607908"/>
          </a:xfrm>
          <a:prstGeom prst="rect">
            <a:avLst/>
          </a:prstGeom>
          <a:solidFill>
            <a:srgbClr val="D8D8D8"/>
          </a:solidFill>
          <a:ln>
            <a:noFill/>
          </a:ln>
        </p:spPr>
      </p:sp>
      <p:sp>
        <p:nvSpPr>
          <p:cNvPr id="108" name="Google Shape;108;p24"/>
          <p:cNvSpPr/>
          <p:nvPr/>
        </p:nvSpPr>
        <p:spPr>
          <a:xfrm>
            <a:off x="1165743" y="5101627"/>
            <a:ext cx="1699375" cy="1349035"/>
          </a:xfrm>
          <a:custGeom>
            <a:avLst/>
            <a:gdLst/>
            <a:ahLst/>
            <a:cxnLst/>
            <a:rect l="l" t="t" r="r" b="b"/>
            <a:pathLst>
              <a:path w="2273649" h="2283351" extrusionOk="0">
                <a:moveTo>
                  <a:pt x="0" y="0"/>
                </a:moveTo>
                <a:lnTo>
                  <a:pt x="445816" y="0"/>
                </a:lnTo>
                <a:lnTo>
                  <a:pt x="445816" y="1879810"/>
                </a:lnTo>
                <a:lnTo>
                  <a:pt x="2273649" y="1879810"/>
                </a:lnTo>
                <a:lnTo>
                  <a:pt x="2273649" y="2283351"/>
                </a:lnTo>
                <a:lnTo>
                  <a:pt x="0" y="2283351"/>
                </a:lnTo>
                <a:close/>
              </a:path>
            </a:pathLst>
          </a:custGeom>
          <a:solidFill>
            <a:srgbClr val="7C94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69"/>
              <a:buFont typeface="Arial"/>
              <a:buNone/>
            </a:pPr>
            <a:endParaRPr sz="2069" b="0" i="0" u="none" strike="noStrike" cap="none">
              <a:solidFill>
                <a:schemeClr val="lt1"/>
              </a:solidFill>
              <a:latin typeface="Montserrat"/>
              <a:ea typeface="Montserrat"/>
              <a:cs typeface="Montserrat"/>
              <a:sym typeface="Montserrat"/>
            </a:endParaRPr>
          </a:p>
        </p:txBody>
      </p:sp>
      <p:sp>
        <p:nvSpPr>
          <p:cNvPr id="109" name="Google Shape;109;p24"/>
          <p:cNvSpPr/>
          <p:nvPr/>
        </p:nvSpPr>
        <p:spPr>
          <a:xfrm>
            <a:off x="1165742" y="3004024"/>
            <a:ext cx="1699375" cy="1349035"/>
          </a:xfrm>
          <a:custGeom>
            <a:avLst/>
            <a:gdLst/>
            <a:ahLst/>
            <a:cxnLst/>
            <a:rect l="l" t="t" r="r" b="b"/>
            <a:pathLst>
              <a:path w="2273649" h="2283351" extrusionOk="0">
                <a:moveTo>
                  <a:pt x="0" y="0"/>
                </a:moveTo>
                <a:lnTo>
                  <a:pt x="445816" y="0"/>
                </a:lnTo>
                <a:lnTo>
                  <a:pt x="445816" y="1879810"/>
                </a:lnTo>
                <a:lnTo>
                  <a:pt x="2273649" y="1879810"/>
                </a:lnTo>
                <a:lnTo>
                  <a:pt x="2273649" y="2283351"/>
                </a:lnTo>
                <a:lnTo>
                  <a:pt x="0" y="2283351"/>
                </a:lnTo>
                <a:close/>
              </a:path>
            </a:pathLst>
          </a:custGeom>
          <a:solidFill>
            <a:srgbClr val="0057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69"/>
              <a:buFont typeface="Arial"/>
              <a:buNone/>
            </a:pPr>
            <a:endParaRPr sz="2069" b="0" i="0" u="none" strike="noStrike" cap="none">
              <a:solidFill>
                <a:schemeClr val="lt1"/>
              </a:solidFill>
              <a:latin typeface="Montserrat"/>
              <a:ea typeface="Montserrat"/>
              <a:cs typeface="Montserrat"/>
              <a:sym typeface="Montserrat"/>
            </a:endParaRPr>
          </a:p>
        </p:txBody>
      </p:sp>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Slide 6">
  <p:cSld name="Photo Slide 6">
    <p:spTree>
      <p:nvGrpSpPr>
        <p:cNvPr id="1" name="Shape 110"/>
        <p:cNvGrpSpPr/>
        <p:nvPr/>
      </p:nvGrpSpPr>
      <p:grpSpPr>
        <a:xfrm>
          <a:off x="0" y="0"/>
          <a:ext cx="0" cy="0"/>
          <a:chOff x="0" y="0"/>
          <a:chExt cx="0" cy="0"/>
        </a:xfrm>
      </p:grpSpPr>
      <p:sp>
        <p:nvSpPr>
          <p:cNvPr id="111" name="Google Shape;111;p25"/>
          <p:cNvSpPr/>
          <p:nvPr/>
        </p:nvSpPr>
        <p:spPr>
          <a:xfrm>
            <a:off x="0" y="224003"/>
            <a:ext cx="12192000" cy="4142935"/>
          </a:xfrm>
          <a:prstGeom prst="rect">
            <a:avLst/>
          </a:prstGeom>
          <a:solidFill>
            <a:srgbClr val="406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69"/>
              <a:buFont typeface="Arial"/>
              <a:buNone/>
            </a:pPr>
            <a:endParaRPr sz="2069" b="0" i="0" u="none" strike="noStrike" cap="none">
              <a:solidFill>
                <a:schemeClr val="lt1"/>
              </a:solidFill>
              <a:latin typeface="Montserrat"/>
              <a:ea typeface="Montserrat"/>
              <a:cs typeface="Montserrat"/>
              <a:sym typeface="Montserrat"/>
            </a:endParaRPr>
          </a:p>
        </p:txBody>
      </p:sp>
      <p:sp>
        <p:nvSpPr>
          <p:cNvPr id="112" name="Google Shape;112;p25"/>
          <p:cNvSpPr txBox="1">
            <a:spLocks noGrp="1"/>
          </p:cNvSpPr>
          <p:nvPr>
            <p:ph type="body" idx="1"/>
          </p:nvPr>
        </p:nvSpPr>
        <p:spPr>
          <a:xfrm>
            <a:off x="946246" y="5087695"/>
            <a:ext cx="4403214" cy="134683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13" name="Google Shape;113;p25"/>
          <p:cNvSpPr txBox="1">
            <a:spLocks noGrp="1"/>
          </p:cNvSpPr>
          <p:nvPr>
            <p:ph type="body" idx="2"/>
          </p:nvPr>
        </p:nvSpPr>
        <p:spPr>
          <a:xfrm>
            <a:off x="5779610" y="5087694"/>
            <a:ext cx="5726769" cy="134683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114" name="Google Shape;114;p25"/>
          <p:cNvSpPr>
            <a:spLocks noGrp="1"/>
          </p:cNvSpPr>
          <p:nvPr>
            <p:ph type="pic" idx="3"/>
          </p:nvPr>
        </p:nvSpPr>
        <p:spPr>
          <a:xfrm>
            <a:off x="5302086" y="553828"/>
            <a:ext cx="6130153" cy="1964833"/>
          </a:xfrm>
          <a:prstGeom prst="rect">
            <a:avLst/>
          </a:prstGeom>
          <a:solidFill>
            <a:srgbClr val="D8D8D8"/>
          </a:solidFill>
          <a:ln>
            <a:noFill/>
          </a:ln>
        </p:spPr>
      </p:sp>
      <p:sp>
        <p:nvSpPr>
          <p:cNvPr id="115" name="Google Shape;115;p25"/>
          <p:cNvSpPr>
            <a:spLocks noGrp="1"/>
          </p:cNvSpPr>
          <p:nvPr>
            <p:ph type="pic" idx="4"/>
          </p:nvPr>
        </p:nvSpPr>
        <p:spPr>
          <a:xfrm>
            <a:off x="730112" y="553828"/>
            <a:ext cx="4277880" cy="1947679"/>
          </a:xfrm>
          <a:prstGeom prst="rect">
            <a:avLst/>
          </a:prstGeom>
          <a:solidFill>
            <a:srgbClr val="D8D8D8"/>
          </a:solidFill>
          <a:ln>
            <a:noFill/>
          </a:ln>
        </p:spPr>
      </p:sp>
      <p:sp>
        <p:nvSpPr>
          <p:cNvPr id="116" name="Google Shape;116;p25"/>
          <p:cNvSpPr>
            <a:spLocks noGrp="1"/>
          </p:cNvSpPr>
          <p:nvPr>
            <p:ph type="pic" idx="5"/>
          </p:nvPr>
        </p:nvSpPr>
        <p:spPr>
          <a:xfrm>
            <a:off x="730112" y="2749084"/>
            <a:ext cx="6130153" cy="1964833"/>
          </a:xfrm>
          <a:prstGeom prst="rect">
            <a:avLst/>
          </a:prstGeom>
          <a:solidFill>
            <a:srgbClr val="D8D8D8"/>
          </a:solidFill>
          <a:ln>
            <a:noFill/>
          </a:ln>
        </p:spPr>
      </p:sp>
      <p:sp>
        <p:nvSpPr>
          <p:cNvPr id="117" name="Google Shape;117;p25"/>
          <p:cNvSpPr>
            <a:spLocks noGrp="1"/>
          </p:cNvSpPr>
          <p:nvPr>
            <p:ph type="pic" idx="6"/>
          </p:nvPr>
        </p:nvSpPr>
        <p:spPr>
          <a:xfrm>
            <a:off x="7154359" y="2749084"/>
            <a:ext cx="4277880" cy="1947679"/>
          </a:xfrm>
          <a:prstGeom prst="rect">
            <a:avLst/>
          </a:prstGeom>
          <a:solidFill>
            <a:srgbClr val="D8D8D8"/>
          </a:solidFill>
          <a:ln>
            <a:noFill/>
          </a:ln>
        </p:spPr>
      </p:sp>
      <p:sp>
        <p:nvSpPr>
          <p:cNvPr id="118" name="Google Shape;118;p25"/>
          <p:cNvSpPr/>
          <p:nvPr/>
        </p:nvSpPr>
        <p:spPr>
          <a:xfrm rot="-5400000">
            <a:off x="10754910" y="1325787"/>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 1 column">
  <p:cSld name="Text Slide - 1 column">
    <p:spTree>
      <p:nvGrpSpPr>
        <p:cNvPr id="1" name="Shape 28"/>
        <p:cNvGrpSpPr/>
        <p:nvPr/>
      </p:nvGrpSpPr>
      <p:grpSpPr>
        <a:xfrm>
          <a:off x="0" y="0"/>
          <a:ext cx="0" cy="0"/>
          <a:chOff x="0" y="0"/>
          <a:chExt cx="0" cy="0"/>
        </a:xfrm>
      </p:grpSpPr>
      <p:sp>
        <p:nvSpPr>
          <p:cNvPr id="29" name="Google Shape;29;p21"/>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0" name="Google Shape;30;p21"/>
          <p:cNvSpPr/>
          <p:nvPr/>
        </p:nvSpPr>
        <p:spPr>
          <a:xfrm>
            <a:off x="1592486" y="-1"/>
            <a:ext cx="9007028" cy="345989"/>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C946D"/>
          </a:solidFill>
          <a:ln>
            <a:noFill/>
          </a:ln>
        </p:spPr>
        <p:txBody>
          <a:bodyPr spcFirstLastPara="1" wrap="square" lIns="234550" tIns="117275" rIns="234550" bIns="117275" anchor="t" anchorCtr="0">
            <a:noAutofit/>
          </a:bodyPr>
          <a:lstStyle/>
          <a:p>
            <a:pPr marL="0" marR="0" lvl="0" indent="0" algn="ctr" rtl="0">
              <a:lnSpc>
                <a:spcPct val="100000"/>
              </a:lnSpc>
              <a:spcBef>
                <a:spcPts val="0"/>
              </a:spcBef>
              <a:spcAft>
                <a:spcPts val="0"/>
              </a:spcAft>
              <a:buClr>
                <a:srgbClr val="000000"/>
              </a:buClr>
              <a:buSzPts val="6926"/>
              <a:buFont typeface="Arial"/>
              <a:buNone/>
            </a:pPr>
            <a:endParaRPr sz="6926" b="0" i="0" u="none" strike="noStrike" cap="none">
              <a:solidFill>
                <a:schemeClr val="dk1"/>
              </a:solidFill>
              <a:latin typeface="Century Schoolbook"/>
              <a:ea typeface="Century Schoolbook"/>
              <a:cs typeface="Century Schoolbook"/>
              <a:sym typeface="Century Schoolbook"/>
            </a:endParaRPr>
          </a:p>
        </p:txBody>
      </p:sp>
      <p:sp>
        <p:nvSpPr>
          <p:cNvPr id="31" name="Google Shape;31;p21"/>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Page">
  <p:cSld name="Content Page">
    <p:spTree>
      <p:nvGrpSpPr>
        <p:cNvPr id="1" name="Shape 32"/>
        <p:cNvGrpSpPr/>
        <p:nvPr/>
      </p:nvGrpSpPr>
      <p:grpSpPr>
        <a:xfrm>
          <a:off x="0" y="0"/>
          <a:ext cx="0" cy="0"/>
          <a:chOff x="0" y="0"/>
          <a:chExt cx="0" cy="0"/>
        </a:xfrm>
      </p:grpSpPr>
      <p:sp>
        <p:nvSpPr>
          <p:cNvPr id="33" name="Google Shape;33;p18"/>
          <p:cNvSpPr txBox="1">
            <a:spLocks noGrp="1"/>
          </p:cNvSpPr>
          <p:nvPr>
            <p:ph type="body" idx="1"/>
          </p:nvPr>
        </p:nvSpPr>
        <p:spPr>
          <a:xfrm>
            <a:off x="2679029" y="2070648"/>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4" name="Google Shape;34;p18"/>
          <p:cNvSpPr txBox="1">
            <a:spLocks noGrp="1"/>
          </p:cNvSpPr>
          <p:nvPr>
            <p:ph type="body" idx="2"/>
          </p:nvPr>
        </p:nvSpPr>
        <p:spPr>
          <a:xfrm>
            <a:off x="3812737" y="2070648"/>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5" name="Google Shape;35;p18"/>
          <p:cNvSpPr txBox="1">
            <a:spLocks noGrp="1"/>
          </p:cNvSpPr>
          <p:nvPr>
            <p:ph type="body" idx="3"/>
          </p:nvPr>
        </p:nvSpPr>
        <p:spPr>
          <a:xfrm>
            <a:off x="2679029" y="2532237"/>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6" name="Google Shape;36;p18"/>
          <p:cNvSpPr txBox="1">
            <a:spLocks noGrp="1"/>
          </p:cNvSpPr>
          <p:nvPr>
            <p:ph type="body" idx="4"/>
          </p:nvPr>
        </p:nvSpPr>
        <p:spPr>
          <a:xfrm>
            <a:off x="3812737" y="2532237"/>
            <a:ext cx="5715653" cy="223986"/>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3657"/>
              </a:spcBef>
              <a:spcAft>
                <a:spcPts val="0"/>
              </a:spcAft>
              <a:buClr>
                <a:srgbClr val="000000"/>
              </a:buClr>
              <a:buSzPts val="2400"/>
              <a:buFont typeface="Arial"/>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7" name="Google Shape;37;p18"/>
          <p:cNvSpPr txBox="1">
            <a:spLocks noGrp="1"/>
          </p:cNvSpPr>
          <p:nvPr>
            <p:ph type="body" idx="5"/>
          </p:nvPr>
        </p:nvSpPr>
        <p:spPr>
          <a:xfrm>
            <a:off x="2679029" y="2958181"/>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8" name="Google Shape;38;p18"/>
          <p:cNvSpPr txBox="1">
            <a:spLocks noGrp="1"/>
          </p:cNvSpPr>
          <p:nvPr>
            <p:ph type="body" idx="6"/>
          </p:nvPr>
        </p:nvSpPr>
        <p:spPr>
          <a:xfrm>
            <a:off x="3812737" y="2958181"/>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39" name="Google Shape;39;p18"/>
          <p:cNvSpPr txBox="1">
            <a:spLocks noGrp="1"/>
          </p:cNvSpPr>
          <p:nvPr>
            <p:ph type="body" idx="7"/>
          </p:nvPr>
        </p:nvSpPr>
        <p:spPr>
          <a:xfrm>
            <a:off x="2679029" y="3370947"/>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0" name="Google Shape;40;p18"/>
          <p:cNvSpPr txBox="1">
            <a:spLocks noGrp="1"/>
          </p:cNvSpPr>
          <p:nvPr>
            <p:ph type="body" idx="8"/>
          </p:nvPr>
        </p:nvSpPr>
        <p:spPr>
          <a:xfrm>
            <a:off x="3812737" y="3370947"/>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1" name="Google Shape;41;p18"/>
          <p:cNvSpPr txBox="1">
            <a:spLocks noGrp="1"/>
          </p:cNvSpPr>
          <p:nvPr>
            <p:ph type="body" idx="9"/>
          </p:nvPr>
        </p:nvSpPr>
        <p:spPr>
          <a:xfrm>
            <a:off x="2679029" y="3797309"/>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2" name="Google Shape;42;p18"/>
          <p:cNvSpPr txBox="1">
            <a:spLocks noGrp="1"/>
          </p:cNvSpPr>
          <p:nvPr>
            <p:ph type="body" idx="13"/>
          </p:nvPr>
        </p:nvSpPr>
        <p:spPr>
          <a:xfrm>
            <a:off x="3812737" y="3797309"/>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3" name="Google Shape;43;p18"/>
          <p:cNvSpPr txBox="1">
            <a:spLocks noGrp="1"/>
          </p:cNvSpPr>
          <p:nvPr>
            <p:ph type="body" idx="14"/>
          </p:nvPr>
        </p:nvSpPr>
        <p:spPr>
          <a:xfrm>
            <a:off x="2694576" y="4241250"/>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dirty="0"/>
          </a:p>
        </p:txBody>
      </p:sp>
      <p:sp>
        <p:nvSpPr>
          <p:cNvPr id="44" name="Google Shape;44;p18"/>
          <p:cNvSpPr txBox="1">
            <a:spLocks noGrp="1"/>
          </p:cNvSpPr>
          <p:nvPr>
            <p:ph type="body" idx="15"/>
          </p:nvPr>
        </p:nvSpPr>
        <p:spPr>
          <a:xfrm>
            <a:off x="3828284" y="4241250"/>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5" name="Google Shape;45;p18"/>
          <p:cNvSpPr txBox="1">
            <a:spLocks noGrp="1"/>
          </p:cNvSpPr>
          <p:nvPr>
            <p:ph type="body" idx="16"/>
          </p:nvPr>
        </p:nvSpPr>
        <p:spPr>
          <a:xfrm>
            <a:off x="2694576" y="4725517"/>
            <a:ext cx="1045074" cy="223473"/>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657"/>
              </a:spcBef>
              <a:spcAft>
                <a:spcPts val="0"/>
              </a:spcAft>
              <a:buClr>
                <a:srgbClr val="005744"/>
              </a:buClr>
              <a:buSzPts val="2400"/>
              <a:buNone/>
              <a:defRPr sz="2400" b="1" i="0">
                <a:solidFill>
                  <a:srgbClr val="005744"/>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dirty="0"/>
          </a:p>
        </p:txBody>
      </p:sp>
      <p:sp>
        <p:nvSpPr>
          <p:cNvPr id="46" name="Google Shape;46;p18"/>
          <p:cNvSpPr txBox="1">
            <a:spLocks noGrp="1"/>
          </p:cNvSpPr>
          <p:nvPr>
            <p:ph type="body" idx="17"/>
          </p:nvPr>
        </p:nvSpPr>
        <p:spPr>
          <a:xfrm>
            <a:off x="3828284" y="4725517"/>
            <a:ext cx="5715653" cy="22347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3657"/>
              </a:spcBef>
              <a:spcAft>
                <a:spcPts val="0"/>
              </a:spcAft>
              <a:buClr>
                <a:srgbClr val="000000"/>
              </a:buClr>
              <a:buSzPts val="2400"/>
              <a:buNone/>
              <a:defRPr sz="2400" b="0" i="0">
                <a:solidFill>
                  <a:srgbClr val="000000"/>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48" name="Google Shape;48;p18"/>
          <p:cNvSpPr/>
          <p:nvPr/>
        </p:nvSpPr>
        <p:spPr>
          <a:xfrm rot="5400000">
            <a:off x="-3140113" y="3141171"/>
            <a:ext cx="6856941" cy="576720"/>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C946D"/>
          </a:solidFill>
          <a:ln>
            <a:noFill/>
          </a:ln>
        </p:spPr>
        <p:txBody>
          <a:bodyPr spcFirstLastPara="1" wrap="square" lIns="234550" tIns="117275" rIns="234550" bIns="117275" anchor="t" anchorCtr="0">
            <a:noAutofit/>
          </a:bodyPr>
          <a:lstStyle/>
          <a:p>
            <a:pPr marL="0" marR="0" lvl="0" indent="0" algn="ctr" rtl="0">
              <a:lnSpc>
                <a:spcPct val="100000"/>
              </a:lnSpc>
              <a:spcBef>
                <a:spcPts val="0"/>
              </a:spcBef>
              <a:spcAft>
                <a:spcPts val="0"/>
              </a:spcAft>
              <a:buClr>
                <a:srgbClr val="000000"/>
              </a:buClr>
              <a:buSzPts val="6926"/>
              <a:buFont typeface="Arial"/>
              <a:buNone/>
            </a:pPr>
            <a:endParaRPr sz="6926" b="0" i="0" u="none" strike="noStrike" cap="none">
              <a:solidFill>
                <a:schemeClr val="dk1"/>
              </a:solidFill>
              <a:latin typeface="Century Schoolbook"/>
              <a:ea typeface="Century Schoolbook"/>
              <a:cs typeface="Century Schoolbook"/>
              <a:sym typeface="Century Schoolbook"/>
            </a:endParaRPr>
          </a:p>
        </p:txBody>
      </p:sp>
      <p:sp>
        <p:nvSpPr>
          <p:cNvPr id="49" name="Google Shape;49;p18"/>
          <p:cNvSpPr txBox="1">
            <a:spLocks noGrp="1"/>
          </p:cNvSpPr>
          <p:nvPr>
            <p:ph type="body" idx="18"/>
          </p:nvPr>
        </p:nvSpPr>
        <p:spPr>
          <a:xfrm>
            <a:off x="2694576" y="991145"/>
            <a:ext cx="3692066" cy="532331"/>
          </a:xfrm>
          <a:prstGeom prst="rect">
            <a:avLst/>
          </a:prstGeom>
          <a:noFill/>
          <a:ln>
            <a:noFill/>
          </a:ln>
        </p:spPr>
        <p:txBody>
          <a:bodyPr spcFirstLastPara="1" wrap="square" lIns="91425" tIns="45700" rIns="91425" bIns="45700" anchor="ctr" anchorCtr="0">
            <a:noAutofit/>
          </a:bodyPr>
          <a:lstStyle>
            <a:lvl1pPr marL="457200" lvl="0" indent="-228600" algn="l">
              <a:lnSpc>
                <a:spcPct val="99722"/>
              </a:lnSpc>
              <a:spcBef>
                <a:spcPts val="0"/>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266"/>
              <a:buNone/>
              <a:defRPr sz="5266">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grpSp>
        <p:nvGrpSpPr>
          <p:cNvPr id="51" name="Google Shape;51;p18"/>
          <p:cNvGrpSpPr/>
          <p:nvPr/>
        </p:nvGrpSpPr>
        <p:grpSpPr>
          <a:xfrm>
            <a:off x="2315424" y="2387812"/>
            <a:ext cx="7663872" cy="1334598"/>
            <a:chOff x="1265109" y="2728756"/>
            <a:chExt cx="4752000" cy="1525304"/>
          </a:xfrm>
        </p:grpSpPr>
        <p:sp>
          <p:nvSpPr>
            <p:cNvPr id="52" name="Google Shape;52;p18"/>
            <p:cNvSpPr/>
            <p:nvPr/>
          </p:nvSpPr>
          <p:spPr>
            <a:xfrm>
              <a:off x="1265109" y="2728756"/>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58"/>
                <a:buFont typeface="Arial"/>
                <a:buNone/>
              </a:pPr>
              <a:endParaRPr sz="2258" b="0" i="0" u="none" strike="noStrike" cap="none">
                <a:solidFill>
                  <a:schemeClr val="lt1"/>
                </a:solidFill>
                <a:latin typeface="Montserrat"/>
                <a:ea typeface="Montserrat"/>
                <a:cs typeface="Montserrat"/>
                <a:sym typeface="Montserrat"/>
              </a:endParaRPr>
            </a:p>
          </p:txBody>
        </p:sp>
        <p:sp>
          <p:nvSpPr>
            <p:cNvPr id="53" name="Google Shape;53;p18"/>
            <p:cNvSpPr/>
            <p:nvPr/>
          </p:nvSpPr>
          <p:spPr>
            <a:xfrm>
              <a:off x="1265109" y="3229991"/>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58"/>
                <a:buFont typeface="Arial"/>
                <a:buNone/>
              </a:pPr>
              <a:endParaRPr sz="2258" b="0" i="0" u="none" strike="noStrike" cap="none">
                <a:solidFill>
                  <a:schemeClr val="lt1"/>
                </a:solidFill>
                <a:latin typeface="Montserrat"/>
                <a:ea typeface="Montserrat"/>
                <a:cs typeface="Montserrat"/>
                <a:sym typeface="Montserrat"/>
              </a:endParaRPr>
            </a:p>
          </p:txBody>
        </p:sp>
        <p:sp>
          <p:nvSpPr>
            <p:cNvPr id="54" name="Google Shape;54;p18"/>
            <p:cNvSpPr/>
            <p:nvPr/>
          </p:nvSpPr>
          <p:spPr>
            <a:xfrm>
              <a:off x="1265109" y="3731226"/>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58"/>
                <a:buFont typeface="Arial"/>
                <a:buNone/>
              </a:pPr>
              <a:endParaRPr sz="2258" b="0" i="0" u="none" strike="noStrike" cap="none">
                <a:solidFill>
                  <a:schemeClr val="lt1"/>
                </a:solidFill>
                <a:latin typeface="Montserrat"/>
                <a:ea typeface="Montserrat"/>
                <a:cs typeface="Montserrat"/>
                <a:sym typeface="Montserrat"/>
              </a:endParaRPr>
            </a:p>
          </p:txBody>
        </p:sp>
        <p:sp>
          <p:nvSpPr>
            <p:cNvPr id="55" name="Google Shape;55;p18"/>
            <p:cNvSpPr/>
            <p:nvPr/>
          </p:nvSpPr>
          <p:spPr>
            <a:xfrm>
              <a:off x="1265109" y="4232460"/>
              <a:ext cx="4752000" cy="21600"/>
            </a:xfrm>
            <a:prstGeom prst="rect">
              <a:avLst/>
            </a:prstGeom>
            <a:solidFill>
              <a:srgbClr val="94A2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58"/>
                <a:buFont typeface="Arial"/>
                <a:buNone/>
              </a:pPr>
              <a:endParaRPr sz="2258" b="0" i="0" u="none" strike="noStrike" cap="none">
                <a:solidFill>
                  <a:schemeClr val="lt1"/>
                </a:solidFill>
                <a:latin typeface="Montserrat"/>
                <a:ea typeface="Montserrat"/>
                <a:cs typeface="Montserrat"/>
                <a:sym typeface="Montserrat"/>
              </a:endParaRPr>
            </a:p>
          </p:txBody>
        </p:sp>
      </p:grpSp>
      <p:pic>
        <p:nvPicPr>
          <p:cNvPr id="2" name="Picture 1" descr="Co-funded by the European Union logo in png for web usage">
            <a:extLst>
              <a:ext uri="{FF2B5EF4-FFF2-40B4-BE49-F238E27FC236}">
                <a16:creationId xmlns:a16="http://schemas.microsoft.com/office/drawing/2014/main" id="{D15C91C1-7F38-7918-A550-F9D1641213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7710" y="5673916"/>
            <a:ext cx="2120380" cy="443762"/>
          </a:xfrm>
          <a:prstGeom prst="rect">
            <a:avLst/>
          </a:prstGeom>
          <a:noFill/>
          <a:ln>
            <a:noFill/>
          </a:ln>
        </p:spPr>
      </p:pic>
      <p:sp>
        <p:nvSpPr>
          <p:cNvPr id="3" name="TextBox 2">
            <a:extLst>
              <a:ext uri="{FF2B5EF4-FFF2-40B4-BE49-F238E27FC236}">
                <a16:creationId xmlns:a16="http://schemas.microsoft.com/office/drawing/2014/main" id="{836E997A-F5A2-427D-E10E-48BB90ABC8F1}"/>
              </a:ext>
            </a:extLst>
          </p:cNvPr>
          <p:cNvSpPr txBox="1"/>
          <p:nvPr userDrawn="1"/>
        </p:nvSpPr>
        <p:spPr>
          <a:xfrm>
            <a:off x="2423910" y="5672513"/>
            <a:ext cx="4973577" cy="775277"/>
          </a:xfrm>
          <a:prstGeom prst="rect">
            <a:avLst/>
          </a:prstGeom>
          <a:noFill/>
        </p:spPr>
        <p:txBody>
          <a:bodyPr wrap="square">
            <a:spAutoFit/>
          </a:bodyPr>
          <a:lstStyle/>
          <a:p>
            <a:pPr>
              <a:lnSpc>
                <a:spcPct val="107000"/>
              </a:lnSpc>
              <a:spcAft>
                <a:spcPts val="800"/>
              </a:spcAft>
            </a:pPr>
            <a:r>
              <a:rPr lang="en-GB" sz="1050" kern="0" dirty="0">
                <a:solidFill>
                  <a:srgbClr val="404040"/>
                </a:solidFill>
                <a:effectLst/>
                <a:latin typeface="Source Sans Pro" panose="020B0503030403020204" pitchFamily="34" charset="0"/>
                <a:ea typeface="Source Sans Pro" panose="020B050303040302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10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Tree>
  </p:cSld>
  <p:clrMapOvr>
    <a:masterClrMapping/>
  </p:clrMapOvr>
  <p:extLst>
    <p:ext uri="{DCECCB84-F9BA-43D5-87BE-67443E8EF086}">
      <p15:sldGuideLst xmlns:p15="http://schemas.microsoft.com/office/powerpoint/2012/main">
        <p15:guide id="1" pos="4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p:cSld name="Divider">
    <p:spTree>
      <p:nvGrpSpPr>
        <p:cNvPr id="1" name="Shape 63"/>
        <p:cNvGrpSpPr/>
        <p:nvPr/>
      </p:nvGrpSpPr>
      <p:grpSpPr>
        <a:xfrm>
          <a:off x="0" y="0"/>
          <a:ext cx="0" cy="0"/>
          <a:chOff x="0" y="0"/>
          <a:chExt cx="0" cy="0"/>
        </a:xfrm>
      </p:grpSpPr>
      <p:sp>
        <p:nvSpPr>
          <p:cNvPr id="64" name="Google Shape;64;p19"/>
          <p:cNvSpPr/>
          <p:nvPr/>
        </p:nvSpPr>
        <p:spPr>
          <a:xfrm>
            <a:off x="0" y="3046269"/>
            <a:ext cx="12192000" cy="3811731"/>
          </a:xfrm>
          <a:custGeom>
            <a:avLst/>
            <a:gdLst/>
            <a:ahLst/>
            <a:cxnLst/>
            <a:rect l="l" t="t" r="r" b="b"/>
            <a:pathLst>
              <a:path w="7686655" h="5787363" extrusionOk="0">
                <a:moveTo>
                  <a:pt x="0" y="1"/>
                </a:moveTo>
                <a:lnTo>
                  <a:pt x="7686655" y="1"/>
                </a:lnTo>
                <a:lnTo>
                  <a:pt x="7686655" y="5787364"/>
                </a:lnTo>
                <a:lnTo>
                  <a:pt x="-1" y="57873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65" name="Google Shape;65;p19"/>
          <p:cNvSpPr/>
          <p:nvPr/>
        </p:nvSpPr>
        <p:spPr>
          <a:xfrm>
            <a:off x="-14049" y="2880243"/>
            <a:ext cx="12192000" cy="2983041"/>
          </a:xfrm>
          <a:custGeom>
            <a:avLst/>
            <a:gdLst/>
            <a:ahLst/>
            <a:cxnLst/>
            <a:rect l="l" t="t" r="r" b="b"/>
            <a:pathLst>
              <a:path w="7686655" h="5787363" extrusionOk="0">
                <a:moveTo>
                  <a:pt x="0" y="1"/>
                </a:moveTo>
                <a:lnTo>
                  <a:pt x="7686655" y="1"/>
                </a:lnTo>
                <a:lnTo>
                  <a:pt x="7686655" y="5787364"/>
                </a:lnTo>
                <a:lnTo>
                  <a:pt x="-1" y="5787364"/>
                </a:lnTo>
                <a:close/>
              </a:path>
            </a:pathLst>
          </a:custGeom>
          <a:solidFill>
            <a:srgbClr val="305C6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66" name="Google Shape;66;p19"/>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657"/>
              </a:spcBef>
              <a:spcAft>
                <a:spcPts val="0"/>
              </a:spcAft>
              <a:buClr>
                <a:srgbClr val="7C946D"/>
              </a:buClr>
              <a:buSzPts val="11613"/>
              <a:buNone/>
              <a:defRPr sz="11613" b="1">
                <a:solidFill>
                  <a:srgbClr val="7C946D"/>
                </a:solidFill>
                <a:latin typeface="Calibri"/>
                <a:ea typeface="Calibri"/>
                <a:cs typeface="Calibri"/>
                <a:sym typeface="Calibri"/>
              </a:defRPr>
            </a:lvl1pPr>
            <a:lvl2pPr marL="914400" lvl="1" indent="-342900" algn="l">
              <a:lnSpc>
                <a:spcPct val="100000"/>
              </a:lnSpc>
              <a:spcBef>
                <a:spcPts val="1828"/>
              </a:spcBef>
              <a:spcAft>
                <a:spcPts val="0"/>
              </a:spcAft>
              <a:buClr>
                <a:srgbClr val="011E3B"/>
              </a:buClr>
              <a:buSzPts val="1800"/>
              <a:buChar char="•"/>
              <a:defRPr/>
            </a:lvl2pPr>
            <a:lvl3pPr marL="1371600" lvl="2" indent="-342900" algn="l">
              <a:lnSpc>
                <a:spcPct val="100000"/>
              </a:lnSpc>
              <a:spcBef>
                <a:spcPts val="1828"/>
              </a:spcBef>
              <a:spcAft>
                <a:spcPts val="0"/>
              </a:spcAft>
              <a:buClr>
                <a:srgbClr val="011E3B"/>
              </a:buClr>
              <a:buSzPts val="1800"/>
              <a:buChar char="•"/>
              <a:defRPr/>
            </a:lvl3pPr>
            <a:lvl4pPr marL="1828800" lvl="3" indent="-342900" algn="l">
              <a:lnSpc>
                <a:spcPct val="100000"/>
              </a:lnSpc>
              <a:spcBef>
                <a:spcPts val="1828"/>
              </a:spcBef>
              <a:spcAft>
                <a:spcPts val="0"/>
              </a:spcAft>
              <a:buClr>
                <a:srgbClr val="011E3B"/>
              </a:buClr>
              <a:buSzPts val="1800"/>
              <a:buChar char="•"/>
              <a:defRPr/>
            </a:lvl4pPr>
            <a:lvl5pPr marL="2286000" lvl="4" indent="-342900" algn="l">
              <a:lnSpc>
                <a:spcPct val="100000"/>
              </a:lnSpc>
              <a:spcBef>
                <a:spcPts val="1828"/>
              </a:spcBef>
              <a:spcAft>
                <a:spcPts val="0"/>
              </a:spcAft>
              <a:buClr>
                <a:srgbClr val="011E3B"/>
              </a:buClr>
              <a:buSzPts val="1800"/>
              <a:buChar char="•"/>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67" name="Google Shape;67;p19"/>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657"/>
              </a:spcBef>
              <a:spcAft>
                <a:spcPts val="0"/>
              </a:spcAft>
              <a:buClr>
                <a:srgbClr val="305C6F"/>
              </a:buClr>
              <a:buSzPts val="4800"/>
              <a:buNone/>
              <a:defRPr sz="4800" b="1">
                <a:solidFill>
                  <a:srgbClr val="305C6F"/>
                </a:solidFill>
                <a:latin typeface="Calibri"/>
                <a:ea typeface="Calibri"/>
                <a:cs typeface="Calibri"/>
                <a:sym typeface="Calibri"/>
              </a:defRPr>
            </a:lvl1pPr>
            <a:lvl2pPr marL="914400" lvl="1" indent="-342900" algn="l">
              <a:lnSpc>
                <a:spcPct val="100000"/>
              </a:lnSpc>
              <a:spcBef>
                <a:spcPts val="1828"/>
              </a:spcBef>
              <a:spcAft>
                <a:spcPts val="0"/>
              </a:spcAft>
              <a:buClr>
                <a:srgbClr val="011E3B"/>
              </a:buClr>
              <a:buSzPts val="1800"/>
              <a:buChar char="•"/>
              <a:defRPr/>
            </a:lvl2pPr>
            <a:lvl3pPr marL="1371600" lvl="2" indent="-342900" algn="l">
              <a:lnSpc>
                <a:spcPct val="100000"/>
              </a:lnSpc>
              <a:spcBef>
                <a:spcPts val="1828"/>
              </a:spcBef>
              <a:spcAft>
                <a:spcPts val="0"/>
              </a:spcAft>
              <a:buClr>
                <a:srgbClr val="011E3B"/>
              </a:buClr>
              <a:buSzPts val="1800"/>
              <a:buChar char="•"/>
              <a:defRPr/>
            </a:lvl3pPr>
            <a:lvl4pPr marL="1828800" lvl="3" indent="-342900" algn="l">
              <a:lnSpc>
                <a:spcPct val="100000"/>
              </a:lnSpc>
              <a:spcBef>
                <a:spcPts val="1828"/>
              </a:spcBef>
              <a:spcAft>
                <a:spcPts val="0"/>
              </a:spcAft>
              <a:buClr>
                <a:srgbClr val="011E3B"/>
              </a:buClr>
              <a:buSzPts val="1800"/>
              <a:buChar char="•"/>
              <a:defRPr/>
            </a:lvl4pPr>
            <a:lvl5pPr marL="2286000" lvl="4" indent="-342900" algn="l">
              <a:lnSpc>
                <a:spcPct val="100000"/>
              </a:lnSpc>
              <a:spcBef>
                <a:spcPts val="1828"/>
              </a:spcBef>
              <a:spcAft>
                <a:spcPts val="0"/>
              </a:spcAft>
              <a:buClr>
                <a:srgbClr val="011E3B"/>
              </a:buClr>
              <a:buSzPts val="1800"/>
              <a:buChar char="•"/>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68" name="Google Shape;68;p19"/>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3657"/>
              </a:spcBef>
              <a:spcAft>
                <a:spcPts val="0"/>
              </a:spcAft>
              <a:buClr>
                <a:schemeClr val="lt1"/>
              </a:buClr>
              <a:buSzPts val="3600"/>
              <a:buNone/>
              <a:defRPr sz="3600" b="0">
                <a:solidFill>
                  <a:schemeClr val="lt1"/>
                </a:solidFill>
                <a:latin typeface="Calibri"/>
                <a:ea typeface="Calibri"/>
                <a:cs typeface="Calibri"/>
                <a:sym typeface="Calibri"/>
              </a:defRPr>
            </a:lvl1pPr>
            <a:lvl2pPr marL="914400" lvl="1" indent="-342900" algn="l">
              <a:lnSpc>
                <a:spcPct val="100000"/>
              </a:lnSpc>
              <a:spcBef>
                <a:spcPts val="1828"/>
              </a:spcBef>
              <a:spcAft>
                <a:spcPts val="0"/>
              </a:spcAft>
              <a:buClr>
                <a:srgbClr val="011E3B"/>
              </a:buClr>
              <a:buSzPts val="1800"/>
              <a:buChar char="•"/>
              <a:defRPr/>
            </a:lvl2pPr>
            <a:lvl3pPr marL="1371600" lvl="2" indent="-342900" algn="l">
              <a:lnSpc>
                <a:spcPct val="100000"/>
              </a:lnSpc>
              <a:spcBef>
                <a:spcPts val="1828"/>
              </a:spcBef>
              <a:spcAft>
                <a:spcPts val="0"/>
              </a:spcAft>
              <a:buClr>
                <a:srgbClr val="011E3B"/>
              </a:buClr>
              <a:buSzPts val="1800"/>
              <a:buChar char="•"/>
              <a:defRPr/>
            </a:lvl3pPr>
            <a:lvl4pPr marL="1828800" lvl="3" indent="-342900" algn="l">
              <a:lnSpc>
                <a:spcPct val="100000"/>
              </a:lnSpc>
              <a:spcBef>
                <a:spcPts val="1828"/>
              </a:spcBef>
              <a:spcAft>
                <a:spcPts val="0"/>
              </a:spcAft>
              <a:buClr>
                <a:srgbClr val="011E3B"/>
              </a:buClr>
              <a:buSzPts val="1800"/>
              <a:buChar char="•"/>
              <a:defRPr/>
            </a:lvl4pPr>
            <a:lvl5pPr marL="2286000" lvl="4" indent="-342900" algn="l">
              <a:lnSpc>
                <a:spcPct val="100000"/>
              </a:lnSpc>
              <a:spcBef>
                <a:spcPts val="1828"/>
              </a:spcBef>
              <a:spcAft>
                <a:spcPts val="0"/>
              </a:spcAft>
              <a:buClr>
                <a:srgbClr val="011E3B"/>
              </a:buClr>
              <a:buSzPts val="1800"/>
              <a:buChar char="•"/>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69" name="Google Shape;69;p19"/>
          <p:cNvSpPr>
            <a:spLocks noGrp="1"/>
          </p:cNvSpPr>
          <p:nvPr>
            <p:ph type="pic" idx="4"/>
          </p:nvPr>
        </p:nvSpPr>
        <p:spPr>
          <a:xfrm>
            <a:off x="6841657" y="0"/>
            <a:ext cx="5364392" cy="6325815"/>
          </a:xfrm>
          <a:prstGeom prst="rect">
            <a:avLst/>
          </a:prstGeom>
          <a:solidFill>
            <a:srgbClr val="D8D8D8"/>
          </a:solidFill>
          <a:ln>
            <a:noFill/>
          </a:ln>
        </p:spPr>
      </p:sp>
      <p:sp>
        <p:nvSpPr>
          <p:cNvPr id="70" name="Google Shape;70;p19"/>
          <p:cNvSpPr/>
          <p:nvPr/>
        </p:nvSpPr>
        <p:spPr>
          <a:xfrm rot="-5400000">
            <a:off x="6121657" y="4227663"/>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hoto Slide 4">
  <p:cSld name="1_Photo Slide 4">
    <p:spTree>
      <p:nvGrpSpPr>
        <p:cNvPr id="1" name="Shape 71"/>
        <p:cNvGrpSpPr/>
        <p:nvPr/>
      </p:nvGrpSpPr>
      <p:grpSpPr>
        <a:xfrm>
          <a:off x="0" y="0"/>
          <a:ext cx="0" cy="0"/>
          <a:chOff x="0" y="0"/>
          <a:chExt cx="0" cy="0"/>
        </a:xfrm>
      </p:grpSpPr>
      <p:grpSp>
        <p:nvGrpSpPr>
          <p:cNvPr id="72" name="Google Shape;72;p32"/>
          <p:cNvGrpSpPr/>
          <p:nvPr/>
        </p:nvGrpSpPr>
        <p:grpSpPr>
          <a:xfrm rot="5400000">
            <a:off x="1642621" y="-686626"/>
            <a:ext cx="4845505" cy="8130745"/>
            <a:chOff x="987424" y="0"/>
            <a:chExt cx="5584826" cy="5669757"/>
          </a:xfrm>
        </p:grpSpPr>
        <p:sp>
          <p:nvSpPr>
            <p:cNvPr id="73" name="Google Shape;73;p32"/>
            <p:cNvSpPr/>
            <p:nvPr/>
          </p:nvSpPr>
          <p:spPr>
            <a:xfrm>
              <a:off x="987424" y="215901"/>
              <a:ext cx="5584826" cy="5453856"/>
            </a:xfrm>
            <a:prstGeom prst="rect">
              <a:avLst/>
            </a:prstGeom>
            <a:solidFill>
              <a:schemeClr val="lt1"/>
            </a:soli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None/>
              </a:pPr>
              <a:endParaRPr sz="5509" b="0" i="0" u="none" strike="noStrike" cap="none">
                <a:solidFill>
                  <a:srgbClr val="000000"/>
                </a:solidFill>
                <a:latin typeface="Arial"/>
                <a:ea typeface="Arial"/>
                <a:cs typeface="Arial"/>
                <a:sym typeface="Arial"/>
              </a:endParaRPr>
            </a:p>
          </p:txBody>
        </p:sp>
        <p:sp>
          <p:nvSpPr>
            <p:cNvPr id="74" name="Google Shape;74;p32"/>
            <p:cNvSpPr/>
            <p:nvPr/>
          </p:nvSpPr>
          <p:spPr>
            <a:xfrm>
              <a:off x="987424" y="0"/>
              <a:ext cx="5584826" cy="300434"/>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C946D"/>
            </a:solidFill>
            <a:ln>
              <a:noFill/>
            </a:ln>
          </p:spPr>
          <p:txBody>
            <a:bodyPr spcFirstLastPara="1" wrap="square" lIns="145425" tIns="72700" rIns="145425" bIns="72700" anchor="t" anchorCtr="0">
              <a:noAutofit/>
            </a:bodyPr>
            <a:lstStyle/>
            <a:p>
              <a:pPr marL="0" marR="0" lvl="0" indent="0" algn="ctr" rtl="0">
                <a:lnSpc>
                  <a:spcPct val="100000"/>
                </a:lnSpc>
                <a:spcBef>
                  <a:spcPts val="0"/>
                </a:spcBef>
                <a:spcAft>
                  <a:spcPts val="0"/>
                </a:spcAft>
                <a:buNone/>
              </a:pPr>
              <a:endParaRPr sz="5509" b="0" i="0" u="none" strike="noStrike" cap="none">
                <a:solidFill>
                  <a:srgbClr val="000000"/>
                </a:solidFill>
                <a:latin typeface="Arial"/>
                <a:ea typeface="Arial"/>
                <a:cs typeface="Arial"/>
                <a:sym typeface="Arial"/>
              </a:endParaRPr>
            </a:p>
          </p:txBody>
        </p:sp>
      </p:grpSp>
      <p:sp>
        <p:nvSpPr>
          <p:cNvPr id="75" name="Google Shape;75;p32"/>
          <p:cNvSpPr>
            <a:spLocks noGrp="1"/>
          </p:cNvSpPr>
          <p:nvPr>
            <p:ph type="pic" idx="2"/>
          </p:nvPr>
        </p:nvSpPr>
        <p:spPr>
          <a:xfrm>
            <a:off x="0" y="0"/>
            <a:ext cx="12192000" cy="6858000"/>
          </a:xfrm>
          <a:prstGeom prst="rect">
            <a:avLst/>
          </a:prstGeom>
          <a:solidFill>
            <a:srgbClr val="D8D8D8"/>
          </a:solidFill>
          <a:ln>
            <a:noFill/>
          </a:ln>
        </p:spPr>
      </p:sp>
      <p:sp>
        <p:nvSpPr>
          <p:cNvPr id="76" name="Google Shape;76;p32"/>
          <p:cNvSpPr txBox="1">
            <a:spLocks noGrp="1"/>
          </p:cNvSpPr>
          <p:nvPr>
            <p:ph type="body" idx="1"/>
          </p:nvPr>
        </p:nvSpPr>
        <p:spPr>
          <a:xfrm>
            <a:off x="640957" y="1409889"/>
            <a:ext cx="6749339" cy="8080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SzPts val="3870"/>
              <a:buNone/>
              <a:defRPr sz="2864"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SzPts val="3870"/>
              <a:buNone/>
              <a:defRPr sz="4105">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SzPts val="3870"/>
              <a:buNone/>
              <a:defRPr sz="4105">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SzPts val="3870"/>
              <a:buNone/>
              <a:defRPr sz="4105">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SzPts val="3870"/>
              <a:buNone/>
              <a:defRPr sz="4105">
                <a:solidFill>
                  <a:srgbClr val="011E3B"/>
                </a:solidFill>
                <a:latin typeface="Montserrat"/>
                <a:ea typeface="Montserrat"/>
                <a:cs typeface="Montserrat"/>
                <a:sym typeface="Montserrat"/>
              </a:defRPr>
            </a:lvl5pPr>
            <a:lvl6pPr marL="2743200" lvl="5" indent="-646429" algn="l">
              <a:lnSpc>
                <a:spcPct val="90000"/>
              </a:lnSpc>
              <a:spcBef>
                <a:spcPts val="1828"/>
              </a:spcBef>
              <a:spcAft>
                <a:spcPts val="0"/>
              </a:spcAft>
              <a:buSzPts val="6580"/>
              <a:buChar char="•"/>
              <a:defRPr/>
            </a:lvl6pPr>
            <a:lvl7pPr marL="3200400" lvl="6" indent="-646429" algn="l">
              <a:lnSpc>
                <a:spcPct val="90000"/>
              </a:lnSpc>
              <a:spcBef>
                <a:spcPts val="1828"/>
              </a:spcBef>
              <a:spcAft>
                <a:spcPts val="0"/>
              </a:spcAft>
              <a:buSzPts val="6580"/>
              <a:buChar char="•"/>
              <a:defRPr/>
            </a:lvl7pPr>
            <a:lvl8pPr marL="3657600" lvl="7" indent="-646429" algn="l">
              <a:lnSpc>
                <a:spcPct val="90000"/>
              </a:lnSpc>
              <a:spcBef>
                <a:spcPts val="1828"/>
              </a:spcBef>
              <a:spcAft>
                <a:spcPts val="0"/>
              </a:spcAft>
              <a:buSzPts val="6580"/>
              <a:buChar char="•"/>
              <a:defRPr/>
            </a:lvl8pPr>
            <a:lvl9pPr marL="4114800" lvl="8" indent="-646429" algn="l">
              <a:lnSpc>
                <a:spcPct val="90000"/>
              </a:lnSpc>
              <a:spcBef>
                <a:spcPts val="1828"/>
              </a:spcBef>
              <a:spcAft>
                <a:spcPts val="0"/>
              </a:spcAft>
              <a:buSzPts val="6580"/>
              <a:buChar char="•"/>
              <a:defRPr/>
            </a:lvl9pPr>
          </a:lstStyle>
          <a:p>
            <a:endParaRPr/>
          </a:p>
        </p:txBody>
      </p:sp>
      <p:sp>
        <p:nvSpPr>
          <p:cNvPr id="77" name="Google Shape;77;p32"/>
          <p:cNvSpPr txBox="1">
            <a:spLocks noGrp="1"/>
          </p:cNvSpPr>
          <p:nvPr>
            <p:ph type="body" idx="3"/>
          </p:nvPr>
        </p:nvSpPr>
        <p:spPr>
          <a:xfrm>
            <a:off x="640955" y="2428508"/>
            <a:ext cx="6749339" cy="296562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3870"/>
              <a:buNone/>
              <a:defRPr sz="1909"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SzPts val="3870"/>
              <a:buNone/>
              <a:defRPr sz="4105">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SzPts val="3870"/>
              <a:buNone/>
              <a:defRPr sz="4105">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SzPts val="3870"/>
              <a:buNone/>
              <a:defRPr sz="4105">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SzPts val="3870"/>
              <a:buNone/>
              <a:defRPr sz="4105">
                <a:solidFill>
                  <a:srgbClr val="011E3B"/>
                </a:solidFill>
                <a:latin typeface="Montserrat"/>
                <a:ea typeface="Montserrat"/>
                <a:cs typeface="Montserrat"/>
                <a:sym typeface="Montserrat"/>
              </a:defRPr>
            </a:lvl5pPr>
            <a:lvl6pPr marL="2743200" lvl="5" indent="-646429" algn="l">
              <a:lnSpc>
                <a:spcPct val="90000"/>
              </a:lnSpc>
              <a:spcBef>
                <a:spcPts val="1828"/>
              </a:spcBef>
              <a:spcAft>
                <a:spcPts val="0"/>
              </a:spcAft>
              <a:buSzPts val="6580"/>
              <a:buChar char="•"/>
              <a:defRPr/>
            </a:lvl6pPr>
            <a:lvl7pPr marL="3200400" lvl="6" indent="-646429" algn="l">
              <a:lnSpc>
                <a:spcPct val="90000"/>
              </a:lnSpc>
              <a:spcBef>
                <a:spcPts val="1828"/>
              </a:spcBef>
              <a:spcAft>
                <a:spcPts val="0"/>
              </a:spcAft>
              <a:buSzPts val="6580"/>
              <a:buChar char="•"/>
              <a:defRPr/>
            </a:lvl7pPr>
            <a:lvl8pPr marL="3657600" lvl="7" indent="-646429" algn="l">
              <a:lnSpc>
                <a:spcPct val="90000"/>
              </a:lnSpc>
              <a:spcBef>
                <a:spcPts val="1828"/>
              </a:spcBef>
              <a:spcAft>
                <a:spcPts val="0"/>
              </a:spcAft>
              <a:buSzPts val="6580"/>
              <a:buChar char="•"/>
              <a:defRPr/>
            </a:lvl8pPr>
            <a:lvl9pPr marL="4114800" lvl="8" indent="-646429" algn="l">
              <a:lnSpc>
                <a:spcPct val="90000"/>
              </a:lnSpc>
              <a:spcBef>
                <a:spcPts val="1828"/>
              </a:spcBef>
              <a:spcAft>
                <a:spcPts val="0"/>
              </a:spcAft>
              <a:buSzPts val="658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phone slide">
  <p:cSld name="1_phone slide">
    <p:spTree>
      <p:nvGrpSpPr>
        <p:cNvPr id="1" name="Shape 78"/>
        <p:cNvGrpSpPr/>
        <p:nvPr/>
      </p:nvGrpSpPr>
      <p:grpSpPr>
        <a:xfrm>
          <a:off x="0" y="0"/>
          <a:ext cx="0" cy="0"/>
          <a:chOff x="0" y="0"/>
          <a:chExt cx="0" cy="0"/>
        </a:xfrm>
      </p:grpSpPr>
      <p:sp>
        <p:nvSpPr>
          <p:cNvPr id="79" name="Google Shape;79;p33"/>
          <p:cNvSpPr/>
          <p:nvPr/>
        </p:nvSpPr>
        <p:spPr>
          <a:xfrm>
            <a:off x="1" y="1723901"/>
            <a:ext cx="12191998" cy="4053499"/>
          </a:xfrm>
          <a:prstGeom prst="rect">
            <a:avLst/>
          </a:prstGeom>
          <a:solidFill>
            <a:srgbClr val="305C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45" b="0" i="0" u="none" strike="noStrike" cap="none">
              <a:solidFill>
                <a:schemeClr val="lt1"/>
              </a:solidFill>
              <a:latin typeface="Arial"/>
              <a:ea typeface="Arial"/>
              <a:cs typeface="Arial"/>
              <a:sym typeface="Arial"/>
            </a:endParaRPr>
          </a:p>
        </p:txBody>
      </p:sp>
      <p:sp>
        <p:nvSpPr>
          <p:cNvPr id="80" name="Google Shape;80;p33"/>
          <p:cNvSpPr txBox="1">
            <a:spLocks noGrp="1"/>
          </p:cNvSpPr>
          <p:nvPr>
            <p:ph type="body" idx="1"/>
          </p:nvPr>
        </p:nvSpPr>
        <p:spPr>
          <a:xfrm>
            <a:off x="773877" y="612134"/>
            <a:ext cx="10644249" cy="80878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SzPts val="3870"/>
              <a:buNone/>
              <a:defRPr sz="2864"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SzPts val="3870"/>
              <a:buNone/>
              <a:defRPr sz="4105">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SzPts val="3870"/>
              <a:buNone/>
              <a:defRPr sz="4105">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SzPts val="3870"/>
              <a:buNone/>
              <a:defRPr sz="4105">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SzPts val="3870"/>
              <a:buNone/>
              <a:defRPr sz="4105">
                <a:solidFill>
                  <a:srgbClr val="011E3B"/>
                </a:solidFill>
                <a:latin typeface="Montserrat"/>
                <a:ea typeface="Montserrat"/>
                <a:cs typeface="Montserrat"/>
                <a:sym typeface="Montserrat"/>
              </a:defRPr>
            </a:lvl5pPr>
            <a:lvl6pPr marL="2743200" lvl="5" indent="-646429" algn="l">
              <a:lnSpc>
                <a:spcPct val="90000"/>
              </a:lnSpc>
              <a:spcBef>
                <a:spcPts val="1828"/>
              </a:spcBef>
              <a:spcAft>
                <a:spcPts val="0"/>
              </a:spcAft>
              <a:buSzPts val="6580"/>
              <a:buChar char="•"/>
              <a:defRPr/>
            </a:lvl6pPr>
            <a:lvl7pPr marL="3200400" lvl="6" indent="-646429" algn="l">
              <a:lnSpc>
                <a:spcPct val="90000"/>
              </a:lnSpc>
              <a:spcBef>
                <a:spcPts val="1828"/>
              </a:spcBef>
              <a:spcAft>
                <a:spcPts val="0"/>
              </a:spcAft>
              <a:buSzPts val="6580"/>
              <a:buChar char="•"/>
              <a:defRPr/>
            </a:lvl7pPr>
            <a:lvl8pPr marL="3657600" lvl="7" indent="-646429" algn="l">
              <a:lnSpc>
                <a:spcPct val="90000"/>
              </a:lnSpc>
              <a:spcBef>
                <a:spcPts val="1828"/>
              </a:spcBef>
              <a:spcAft>
                <a:spcPts val="0"/>
              </a:spcAft>
              <a:buSzPts val="6580"/>
              <a:buChar char="•"/>
              <a:defRPr/>
            </a:lvl8pPr>
            <a:lvl9pPr marL="4114800" lvl="8" indent="-646429" algn="l">
              <a:lnSpc>
                <a:spcPct val="90000"/>
              </a:lnSpc>
              <a:spcBef>
                <a:spcPts val="1828"/>
              </a:spcBef>
              <a:spcAft>
                <a:spcPts val="0"/>
              </a:spcAft>
              <a:buSzPts val="6580"/>
              <a:buChar char="•"/>
              <a:defRPr/>
            </a:lvl9pPr>
          </a:lstStyle>
          <a:p>
            <a:endParaRPr/>
          </a:p>
        </p:txBody>
      </p:sp>
      <p:sp>
        <p:nvSpPr>
          <p:cNvPr id="81" name="Google Shape;81;p33"/>
          <p:cNvSpPr txBox="1">
            <a:spLocks noGrp="1"/>
          </p:cNvSpPr>
          <p:nvPr>
            <p:ph type="body" idx="2"/>
          </p:nvPr>
        </p:nvSpPr>
        <p:spPr>
          <a:xfrm>
            <a:off x="773878" y="2527915"/>
            <a:ext cx="5322123" cy="253835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3870"/>
              <a:buNone/>
              <a:defRPr sz="1909" b="0" i="0">
                <a:solidFill>
                  <a:schemeClr val="lt1"/>
                </a:solidFill>
                <a:latin typeface="Calibri"/>
                <a:ea typeface="Calibri"/>
                <a:cs typeface="Calibri"/>
                <a:sym typeface="Calibri"/>
              </a:defRPr>
            </a:lvl1pPr>
            <a:lvl2pPr marL="914400" lvl="1" indent="-228600" algn="l">
              <a:lnSpc>
                <a:spcPct val="100000"/>
              </a:lnSpc>
              <a:spcBef>
                <a:spcPts val="1828"/>
              </a:spcBef>
              <a:spcAft>
                <a:spcPts val="0"/>
              </a:spcAft>
              <a:buSzPts val="3870"/>
              <a:buNone/>
              <a:defRPr sz="4105">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SzPts val="3870"/>
              <a:buNone/>
              <a:defRPr sz="4105">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SzPts val="3870"/>
              <a:buNone/>
              <a:defRPr sz="4105">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SzPts val="3870"/>
              <a:buNone/>
              <a:defRPr sz="4105">
                <a:solidFill>
                  <a:srgbClr val="011E3B"/>
                </a:solidFill>
                <a:latin typeface="Montserrat"/>
                <a:ea typeface="Montserrat"/>
                <a:cs typeface="Montserrat"/>
                <a:sym typeface="Montserrat"/>
              </a:defRPr>
            </a:lvl5pPr>
            <a:lvl6pPr marL="2743200" lvl="5" indent="-646429" algn="l">
              <a:lnSpc>
                <a:spcPct val="90000"/>
              </a:lnSpc>
              <a:spcBef>
                <a:spcPts val="1828"/>
              </a:spcBef>
              <a:spcAft>
                <a:spcPts val="0"/>
              </a:spcAft>
              <a:buSzPts val="6580"/>
              <a:buChar char="•"/>
              <a:defRPr/>
            </a:lvl6pPr>
            <a:lvl7pPr marL="3200400" lvl="6" indent="-646429" algn="l">
              <a:lnSpc>
                <a:spcPct val="90000"/>
              </a:lnSpc>
              <a:spcBef>
                <a:spcPts val="1828"/>
              </a:spcBef>
              <a:spcAft>
                <a:spcPts val="0"/>
              </a:spcAft>
              <a:buSzPts val="6580"/>
              <a:buChar char="•"/>
              <a:defRPr/>
            </a:lvl7pPr>
            <a:lvl8pPr marL="3657600" lvl="7" indent="-646429" algn="l">
              <a:lnSpc>
                <a:spcPct val="90000"/>
              </a:lnSpc>
              <a:spcBef>
                <a:spcPts val="1828"/>
              </a:spcBef>
              <a:spcAft>
                <a:spcPts val="0"/>
              </a:spcAft>
              <a:buSzPts val="6580"/>
              <a:buChar char="•"/>
              <a:defRPr/>
            </a:lvl8pPr>
            <a:lvl9pPr marL="4114800" lvl="8" indent="-646429" algn="l">
              <a:lnSpc>
                <a:spcPct val="90000"/>
              </a:lnSpc>
              <a:spcBef>
                <a:spcPts val="1828"/>
              </a:spcBef>
              <a:spcAft>
                <a:spcPts val="0"/>
              </a:spcAft>
              <a:buSzPts val="6580"/>
              <a:buChar char="•"/>
              <a:defRPr/>
            </a:lvl9pPr>
          </a:lstStyle>
          <a:p>
            <a:endParaRPr/>
          </a:p>
        </p:txBody>
      </p:sp>
      <p:pic>
        <p:nvPicPr>
          <p:cNvPr id="82" name="Google Shape;82;p33"/>
          <p:cNvPicPr preferRelativeResize="0"/>
          <p:nvPr/>
        </p:nvPicPr>
        <p:blipFill rotWithShape="1">
          <a:blip r:embed="rId2">
            <a:alphaModFix/>
          </a:blip>
          <a:srcRect/>
          <a:stretch/>
        </p:blipFill>
        <p:spPr>
          <a:xfrm rot="-5400000">
            <a:off x="7429317" y="1659699"/>
            <a:ext cx="3693498" cy="5831867"/>
          </a:xfrm>
          <a:custGeom>
            <a:avLst/>
            <a:gdLst/>
            <a:ahLst/>
            <a:cxnLst/>
            <a:rect l="l" t="t" r="r" b="b"/>
            <a:pathLst>
              <a:path w="3456000" h="4136571" extrusionOk="0">
                <a:moveTo>
                  <a:pt x="0" y="0"/>
                </a:moveTo>
                <a:lnTo>
                  <a:pt x="3456000" y="0"/>
                </a:lnTo>
                <a:lnTo>
                  <a:pt x="3456000" y="4136571"/>
                </a:lnTo>
                <a:lnTo>
                  <a:pt x="0" y="4136571"/>
                </a:lnTo>
                <a:close/>
              </a:path>
            </a:pathLst>
          </a:custGeom>
          <a:noFill/>
          <a:ln>
            <a:noFill/>
          </a:ln>
        </p:spPr>
      </p:pic>
      <p:sp>
        <p:nvSpPr>
          <p:cNvPr id="83" name="Google Shape;83;p33"/>
          <p:cNvSpPr>
            <a:spLocks noGrp="1"/>
          </p:cNvSpPr>
          <p:nvPr>
            <p:ph type="pic" idx="3"/>
          </p:nvPr>
        </p:nvSpPr>
        <p:spPr>
          <a:xfrm>
            <a:off x="7436587" y="3108173"/>
            <a:ext cx="4755412" cy="641912"/>
          </a:xfrm>
          <a:prstGeom prst="rect">
            <a:avLst/>
          </a:prstGeom>
          <a:solidFill>
            <a:srgbClr val="D8D8D8"/>
          </a:solidFill>
          <a:ln>
            <a:noFill/>
          </a:ln>
        </p:spPr>
      </p:sp>
      <p:sp>
        <p:nvSpPr>
          <p:cNvPr id="84" name="Google Shape;84;p33"/>
          <p:cNvSpPr/>
          <p:nvPr/>
        </p:nvSpPr>
        <p:spPr>
          <a:xfrm>
            <a:off x="9978124" y="1618626"/>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45"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ext Slide - 1 column">
  <p:cSld name="1_Text Slide - 1 column">
    <p:spTree>
      <p:nvGrpSpPr>
        <p:cNvPr id="1" name="Shape 85"/>
        <p:cNvGrpSpPr/>
        <p:nvPr/>
      </p:nvGrpSpPr>
      <p:grpSpPr>
        <a:xfrm>
          <a:off x="0" y="0"/>
          <a:ext cx="0" cy="0"/>
          <a:chOff x="0" y="0"/>
          <a:chExt cx="0" cy="0"/>
        </a:xfrm>
      </p:grpSpPr>
      <p:sp>
        <p:nvSpPr>
          <p:cNvPr id="86" name="Google Shape;86;p34"/>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SzPts val="387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SzPts val="3870"/>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SzPts val="3870"/>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SzPts val="3870"/>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SzPts val="3870"/>
              <a:buNone/>
              <a:defRPr sz="5161">
                <a:solidFill>
                  <a:srgbClr val="011E3B"/>
                </a:solidFill>
                <a:latin typeface="Montserrat"/>
                <a:ea typeface="Montserrat"/>
                <a:cs typeface="Montserrat"/>
                <a:sym typeface="Montserrat"/>
              </a:defRPr>
            </a:lvl5pPr>
            <a:lvl6pPr marL="2743200" lvl="5" indent="-646429" algn="l">
              <a:lnSpc>
                <a:spcPct val="90000"/>
              </a:lnSpc>
              <a:spcBef>
                <a:spcPts val="1828"/>
              </a:spcBef>
              <a:spcAft>
                <a:spcPts val="0"/>
              </a:spcAft>
              <a:buSzPts val="6580"/>
              <a:buChar char="•"/>
              <a:defRPr/>
            </a:lvl6pPr>
            <a:lvl7pPr marL="3200400" lvl="6" indent="-646429" algn="l">
              <a:lnSpc>
                <a:spcPct val="90000"/>
              </a:lnSpc>
              <a:spcBef>
                <a:spcPts val="1828"/>
              </a:spcBef>
              <a:spcAft>
                <a:spcPts val="0"/>
              </a:spcAft>
              <a:buSzPts val="6580"/>
              <a:buChar char="•"/>
              <a:defRPr/>
            </a:lvl7pPr>
            <a:lvl8pPr marL="3657600" lvl="7" indent="-646429" algn="l">
              <a:lnSpc>
                <a:spcPct val="90000"/>
              </a:lnSpc>
              <a:spcBef>
                <a:spcPts val="1828"/>
              </a:spcBef>
              <a:spcAft>
                <a:spcPts val="0"/>
              </a:spcAft>
              <a:buSzPts val="6580"/>
              <a:buChar char="•"/>
              <a:defRPr/>
            </a:lvl8pPr>
            <a:lvl9pPr marL="4114800" lvl="8" indent="-646429" algn="l">
              <a:lnSpc>
                <a:spcPct val="90000"/>
              </a:lnSpc>
              <a:spcBef>
                <a:spcPts val="1828"/>
              </a:spcBef>
              <a:spcAft>
                <a:spcPts val="0"/>
              </a:spcAft>
              <a:buSzPts val="6580"/>
              <a:buChar char="•"/>
              <a:defRPr/>
            </a:lvl9pPr>
          </a:lstStyle>
          <a:p>
            <a:endParaRPr/>
          </a:p>
        </p:txBody>
      </p:sp>
      <p:sp>
        <p:nvSpPr>
          <p:cNvPr id="87" name="Google Shape;87;p34"/>
          <p:cNvSpPr/>
          <p:nvPr/>
        </p:nvSpPr>
        <p:spPr>
          <a:xfrm>
            <a:off x="1592486" y="-1"/>
            <a:ext cx="9007028" cy="345989"/>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C946D"/>
          </a:solidFill>
          <a:ln>
            <a:noFill/>
          </a:ln>
        </p:spPr>
        <p:txBody>
          <a:bodyPr spcFirstLastPara="1" wrap="square" lIns="234550" tIns="117275" rIns="234550" bIns="117275" anchor="t" anchorCtr="0">
            <a:noAutofit/>
          </a:bodyPr>
          <a:lstStyle/>
          <a:p>
            <a:pPr marL="0" marR="0" lvl="0" indent="0" algn="ctr" rtl="0">
              <a:lnSpc>
                <a:spcPct val="100000"/>
              </a:lnSpc>
              <a:spcBef>
                <a:spcPts val="0"/>
              </a:spcBef>
              <a:spcAft>
                <a:spcPts val="0"/>
              </a:spcAft>
              <a:buNone/>
            </a:pPr>
            <a:endParaRPr sz="6926" b="0" i="0" u="none" strike="noStrike" cap="none">
              <a:solidFill>
                <a:srgbClr val="000000"/>
              </a:solidFill>
              <a:latin typeface="Arial"/>
              <a:ea typeface="Arial"/>
              <a:cs typeface="Arial"/>
              <a:sym typeface="Arial"/>
            </a:endParaRPr>
          </a:p>
        </p:txBody>
      </p:sp>
      <p:sp>
        <p:nvSpPr>
          <p:cNvPr id="88" name="Google Shape;88;p34"/>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3870"/>
              <a:buNone/>
              <a:defRPr sz="2400"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SzPts val="3870"/>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SzPts val="3870"/>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SzPts val="3870"/>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SzPts val="3870"/>
              <a:buNone/>
              <a:defRPr sz="5161">
                <a:solidFill>
                  <a:srgbClr val="011E3B"/>
                </a:solidFill>
                <a:latin typeface="Montserrat"/>
                <a:ea typeface="Montserrat"/>
                <a:cs typeface="Montserrat"/>
                <a:sym typeface="Montserrat"/>
              </a:defRPr>
            </a:lvl5pPr>
            <a:lvl6pPr marL="2743200" lvl="5" indent="-646429" algn="l">
              <a:lnSpc>
                <a:spcPct val="90000"/>
              </a:lnSpc>
              <a:spcBef>
                <a:spcPts val="1828"/>
              </a:spcBef>
              <a:spcAft>
                <a:spcPts val="0"/>
              </a:spcAft>
              <a:buSzPts val="6580"/>
              <a:buChar char="•"/>
              <a:defRPr/>
            </a:lvl6pPr>
            <a:lvl7pPr marL="3200400" lvl="6" indent="-646429" algn="l">
              <a:lnSpc>
                <a:spcPct val="90000"/>
              </a:lnSpc>
              <a:spcBef>
                <a:spcPts val="1828"/>
              </a:spcBef>
              <a:spcAft>
                <a:spcPts val="0"/>
              </a:spcAft>
              <a:buSzPts val="6580"/>
              <a:buChar char="•"/>
              <a:defRPr/>
            </a:lvl7pPr>
            <a:lvl8pPr marL="3657600" lvl="7" indent="-646429" algn="l">
              <a:lnSpc>
                <a:spcPct val="90000"/>
              </a:lnSpc>
              <a:spcBef>
                <a:spcPts val="1828"/>
              </a:spcBef>
              <a:spcAft>
                <a:spcPts val="0"/>
              </a:spcAft>
              <a:buSzPts val="6580"/>
              <a:buChar char="•"/>
              <a:defRPr/>
            </a:lvl8pPr>
            <a:lvl9pPr marL="4114800" lvl="8" indent="-646429" algn="l">
              <a:lnSpc>
                <a:spcPct val="90000"/>
              </a:lnSpc>
              <a:spcBef>
                <a:spcPts val="1828"/>
              </a:spcBef>
              <a:spcAft>
                <a:spcPts val="0"/>
              </a:spcAft>
              <a:buSzPts val="658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Slide 2">
  <p:cSld name="Photo Slide 2">
    <p:spTree>
      <p:nvGrpSpPr>
        <p:cNvPr id="1" name="Shape 89"/>
        <p:cNvGrpSpPr/>
        <p:nvPr/>
      </p:nvGrpSpPr>
      <p:grpSpPr>
        <a:xfrm>
          <a:off x="0" y="0"/>
          <a:ext cx="0" cy="0"/>
          <a:chOff x="0" y="0"/>
          <a:chExt cx="0" cy="0"/>
        </a:xfrm>
      </p:grpSpPr>
      <p:sp>
        <p:nvSpPr>
          <p:cNvPr id="90" name="Google Shape;90;p27"/>
          <p:cNvSpPr>
            <a:spLocks noGrp="1"/>
          </p:cNvSpPr>
          <p:nvPr>
            <p:ph type="pic" idx="2"/>
          </p:nvPr>
        </p:nvSpPr>
        <p:spPr>
          <a:xfrm>
            <a:off x="0" y="0"/>
            <a:ext cx="5875886" cy="6858000"/>
          </a:xfrm>
          <a:prstGeom prst="rect">
            <a:avLst/>
          </a:prstGeom>
          <a:solidFill>
            <a:srgbClr val="D8D8D8"/>
          </a:solidFill>
          <a:ln>
            <a:noFill/>
          </a:ln>
        </p:spPr>
      </p:sp>
      <p:sp>
        <p:nvSpPr>
          <p:cNvPr id="91" name="Google Shape;91;p27"/>
          <p:cNvSpPr txBox="1">
            <a:spLocks noGrp="1"/>
          </p:cNvSpPr>
          <p:nvPr>
            <p:ph type="body" idx="1"/>
          </p:nvPr>
        </p:nvSpPr>
        <p:spPr>
          <a:xfrm>
            <a:off x="6621429" y="1034821"/>
            <a:ext cx="4951851" cy="84513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rgbClr val="305C6F"/>
              </a:buClr>
              <a:buSzPts val="3600"/>
              <a:buNone/>
              <a:defRPr sz="3600" b="1" i="0">
                <a:solidFill>
                  <a:srgbClr val="305C6F"/>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92" name="Google Shape;92;p27"/>
          <p:cNvSpPr txBox="1">
            <a:spLocks noGrp="1"/>
          </p:cNvSpPr>
          <p:nvPr>
            <p:ph type="body" idx="3"/>
          </p:nvPr>
        </p:nvSpPr>
        <p:spPr>
          <a:xfrm>
            <a:off x="6621429" y="2603039"/>
            <a:ext cx="4939670" cy="346657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774"/>
              <a:buNone/>
              <a:defRPr sz="1774" b="0" i="0">
                <a:solidFill>
                  <a:schemeClr val="dk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
        <p:nvSpPr>
          <p:cNvPr id="93" name="Google Shape;93;p27"/>
          <p:cNvSpPr/>
          <p:nvPr/>
        </p:nvSpPr>
        <p:spPr>
          <a:xfrm rot="-5400000">
            <a:off x="5148884" y="1277391"/>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Slide 5">
  <p:cSld name="Photo Slide 5">
    <p:spTree>
      <p:nvGrpSpPr>
        <p:cNvPr id="1" name="Shape 94"/>
        <p:cNvGrpSpPr/>
        <p:nvPr/>
      </p:nvGrpSpPr>
      <p:grpSpPr>
        <a:xfrm>
          <a:off x="0" y="0"/>
          <a:ext cx="0" cy="0"/>
          <a:chOff x="0" y="0"/>
          <a:chExt cx="0" cy="0"/>
        </a:xfrm>
      </p:grpSpPr>
      <p:sp>
        <p:nvSpPr>
          <p:cNvPr id="95" name="Google Shape;95;p29"/>
          <p:cNvSpPr>
            <a:spLocks noGrp="1"/>
          </p:cNvSpPr>
          <p:nvPr>
            <p:ph type="pic" idx="2"/>
          </p:nvPr>
        </p:nvSpPr>
        <p:spPr>
          <a:xfrm>
            <a:off x="0" y="0"/>
            <a:ext cx="12192000" cy="6858000"/>
          </a:xfrm>
          <a:prstGeom prst="rect">
            <a:avLst/>
          </a:prstGeom>
          <a:solidFill>
            <a:srgbClr val="D8D8D8"/>
          </a:solidFill>
          <a:ln>
            <a:noFill/>
          </a:ln>
        </p:spPr>
      </p:sp>
      <p:sp>
        <p:nvSpPr>
          <p:cNvPr id="96" name="Google Shape;96;p29"/>
          <p:cNvSpPr txBox="1">
            <a:spLocks noGrp="1"/>
          </p:cNvSpPr>
          <p:nvPr>
            <p:ph type="body" idx="1"/>
          </p:nvPr>
        </p:nvSpPr>
        <p:spPr>
          <a:xfrm>
            <a:off x="605260" y="401014"/>
            <a:ext cx="10644249" cy="47920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57"/>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2pPr>
            <a:lvl3pPr marL="1371600" lvl="2"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3pPr>
            <a:lvl4pPr marL="1828800" lvl="3"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4pPr>
            <a:lvl5pPr marL="2286000" lvl="4" indent="-228600" algn="l">
              <a:lnSpc>
                <a:spcPct val="100000"/>
              </a:lnSpc>
              <a:spcBef>
                <a:spcPts val="1828"/>
              </a:spcBef>
              <a:spcAft>
                <a:spcPts val="0"/>
              </a:spcAft>
              <a:buClr>
                <a:srgbClr val="011E3B"/>
              </a:buClr>
              <a:buSzPts val="5161"/>
              <a:buNone/>
              <a:defRPr sz="5161">
                <a:solidFill>
                  <a:srgbClr val="011E3B"/>
                </a:solidFill>
                <a:latin typeface="Montserrat"/>
                <a:ea typeface="Montserrat"/>
                <a:cs typeface="Montserrat"/>
                <a:sym typeface="Montserrat"/>
              </a:defRPr>
            </a:lvl5pPr>
            <a:lvl6pPr marL="2743200" lvl="5" indent="-342900" algn="l">
              <a:lnSpc>
                <a:spcPct val="90000"/>
              </a:lnSpc>
              <a:spcBef>
                <a:spcPts val="1828"/>
              </a:spcBef>
              <a:spcAft>
                <a:spcPts val="0"/>
              </a:spcAft>
              <a:buClr>
                <a:schemeClr val="dk1"/>
              </a:buClr>
              <a:buSzPts val="1800"/>
              <a:buChar char="•"/>
              <a:defRPr/>
            </a:lvl6pPr>
            <a:lvl7pPr marL="3200400" lvl="6" indent="-342900" algn="l">
              <a:lnSpc>
                <a:spcPct val="90000"/>
              </a:lnSpc>
              <a:spcBef>
                <a:spcPts val="1828"/>
              </a:spcBef>
              <a:spcAft>
                <a:spcPts val="0"/>
              </a:spcAft>
              <a:buClr>
                <a:schemeClr val="dk1"/>
              </a:buClr>
              <a:buSzPts val="1800"/>
              <a:buChar char="•"/>
              <a:defRPr/>
            </a:lvl7pPr>
            <a:lvl8pPr marL="3657600" lvl="7" indent="-342900" algn="l">
              <a:lnSpc>
                <a:spcPct val="90000"/>
              </a:lnSpc>
              <a:spcBef>
                <a:spcPts val="1828"/>
              </a:spcBef>
              <a:spcAft>
                <a:spcPts val="0"/>
              </a:spcAft>
              <a:buClr>
                <a:schemeClr val="dk1"/>
              </a:buClr>
              <a:buSzPts val="1800"/>
              <a:buChar char="•"/>
              <a:defRPr/>
            </a:lvl8pPr>
            <a:lvl9pPr marL="4114800" lvl="8" indent="-342900" algn="l">
              <a:lnSpc>
                <a:spcPct val="90000"/>
              </a:lnSpc>
              <a:spcBef>
                <a:spcPts val="1828"/>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2" y="365128"/>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11E3B"/>
              </a:buClr>
              <a:buSzPts val="3870"/>
              <a:buFont typeface="Calibri"/>
              <a:buNone/>
              <a:defRPr sz="3870" b="0" i="0" u="none" strike="noStrike" cap="none">
                <a:solidFill>
                  <a:srgbClr val="011E3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74344" algn="l" rtl="0">
              <a:lnSpc>
                <a:spcPct val="100000"/>
              </a:lnSpc>
              <a:spcBef>
                <a:spcPts val="3657"/>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1pPr>
            <a:lvl2pPr marL="914400" marR="0" lvl="1"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2pPr>
            <a:lvl3pPr marL="1371600" marR="0" lvl="2"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3pPr>
            <a:lvl4pPr marL="1828800" marR="0" lvl="3"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4pPr>
            <a:lvl5pPr marL="2286000" marR="0" lvl="4" indent="-474345"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2" name="Google Shape;12;p16"/>
          <p:cNvSpPr/>
          <p:nvPr/>
        </p:nvSpPr>
        <p:spPr>
          <a:xfrm>
            <a:off x="10741512" y="6455249"/>
            <a:ext cx="140185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dark sky eco tourism</a:t>
            </a:r>
            <a:endParaRPr sz="1400" b="0" i="0" u="none" strike="noStrike" cap="none">
              <a:solidFill>
                <a:srgbClr val="000000"/>
              </a:solidFill>
              <a:latin typeface="Arial"/>
              <a:ea typeface="Arial"/>
              <a:cs typeface="Arial"/>
              <a:sym typeface="Arial"/>
            </a:endParaRPr>
          </a:p>
        </p:txBody>
      </p:sp>
      <p:cxnSp>
        <p:nvCxnSpPr>
          <p:cNvPr id="13" name="Google Shape;13;p16"/>
          <p:cNvCxnSpPr/>
          <p:nvPr/>
        </p:nvCxnSpPr>
        <p:spPr>
          <a:xfrm rot="10800000">
            <a:off x="11969230" y="6419863"/>
            <a:ext cx="0" cy="281607"/>
          </a:xfrm>
          <a:prstGeom prst="straightConnector1">
            <a:avLst/>
          </a:prstGeom>
          <a:noFill/>
          <a:ln w="9525" cap="flat" cmpd="sng">
            <a:solidFill>
              <a:srgbClr val="1A6534"/>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sa/4.0/?ref=chooser-v1" TargetMode="External"/><Relationship Id="rId5" Type="http://schemas.openxmlformats.org/officeDocument/2006/relationships/hyperlink" Target="http://www.darkskytourism.eu/"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21.jpg"/><Relationship Id="rId4" Type="http://schemas.openxmlformats.org/officeDocument/2006/relationships/hyperlink" Target="http://www.darkskytourism.e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body" idx="1"/>
          </p:nvPr>
        </p:nvSpPr>
        <p:spPr>
          <a:xfrm>
            <a:off x="6551872" y="2065200"/>
            <a:ext cx="5461058" cy="1890112"/>
          </a:xfrm>
          <a:prstGeom prst="rect">
            <a:avLst/>
          </a:prstGeom>
          <a:noFill/>
          <a:ln>
            <a:noFill/>
          </a:ln>
        </p:spPr>
        <p:txBody>
          <a:bodyPr spcFirstLastPara="1" wrap="square" lIns="91425" tIns="45700" rIns="91425" bIns="45700" anchor="t" anchorCtr="0">
            <a:noAutofit/>
          </a:bodyPr>
          <a:lstStyle/>
          <a:p>
            <a:pPr marL="0" lvl="0" indent="0" algn="l" rtl="0">
              <a:lnSpc>
                <a:spcPct val="98850"/>
              </a:lnSpc>
              <a:spcBef>
                <a:spcPts val="0"/>
              </a:spcBef>
              <a:spcAft>
                <a:spcPts val="0"/>
              </a:spcAft>
              <a:buSzPts val="4000"/>
              <a:buNone/>
            </a:pPr>
            <a:r>
              <a:rPr lang="en-US" b="1"/>
              <a:t>DARK SKY ECOTOURISM</a:t>
            </a:r>
            <a:endParaRPr/>
          </a:p>
          <a:p>
            <a:pPr marL="0" lvl="0" indent="0" algn="l" rtl="0">
              <a:lnSpc>
                <a:spcPct val="98850"/>
              </a:lnSpc>
              <a:spcBef>
                <a:spcPts val="0"/>
              </a:spcBef>
              <a:spcAft>
                <a:spcPts val="0"/>
              </a:spcAft>
              <a:buSzPts val="4000"/>
              <a:buNone/>
            </a:pPr>
            <a:endParaRPr b="1"/>
          </a:p>
          <a:p>
            <a:pPr marL="0" lvl="0" indent="0" algn="l" rtl="0">
              <a:lnSpc>
                <a:spcPct val="98850"/>
              </a:lnSpc>
              <a:spcBef>
                <a:spcPts val="0"/>
              </a:spcBef>
              <a:spcAft>
                <a:spcPts val="0"/>
              </a:spcAft>
              <a:buSzPts val="4000"/>
              <a:buNone/>
            </a:pPr>
            <a:r>
              <a:rPr lang="en-US"/>
              <a:t>Module 3</a:t>
            </a:r>
            <a:endParaRPr/>
          </a:p>
        </p:txBody>
      </p:sp>
      <p:sp>
        <p:nvSpPr>
          <p:cNvPr id="124" name="Google Shape;124;p1"/>
          <p:cNvSpPr txBox="1">
            <a:spLocks noGrp="1"/>
          </p:cNvSpPr>
          <p:nvPr>
            <p:ph type="body" idx="3"/>
          </p:nvPr>
        </p:nvSpPr>
        <p:spPr>
          <a:xfrm>
            <a:off x="6551872" y="4094972"/>
            <a:ext cx="5461058" cy="81622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US" sz="4000"/>
              <a:t>Reaching your audience</a:t>
            </a:r>
            <a:endParaRPr/>
          </a:p>
          <a:p>
            <a:pPr marL="0" lvl="0" indent="0" algn="l" rtl="0">
              <a:lnSpc>
                <a:spcPct val="100000"/>
              </a:lnSpc>
              <a:spcBef>
                <a:spcPts val="0"/>
              </a:spcBef>
              <a:spcAft>
                <a:spcPts val="0"/>
              </a:spcAft>
              <a:buClr>
                <a:schemeClr val="dk1"/>
              </a:buClr>
              <a:buSzPts val="2200"/>
              <a:buNone/>
            </a:pPr>
            <a:endParaRPr/>
          </a:p>
          <a:p>
            <a:pPr marL="0" lvl="0" indent="0" algn="l" rtl="0">
              <a:lnSpc>
                <a:spcPct val="100000"/>
              </a:lnSpc>
              <a:spcBef>
                <a:spcPts val="0"/>
              </a:spcBef>
              <a:spcAft>
                <a:spcPts val="0"/>
              </a:spcAft>
              <a:buClr>
                <a:schemeClr val="dk1"/>
              </a:buClr>
              <a:buSzPts val="2200"/>
              <a:buNone/>
            </a:pPr>
            <a:endParaRPr/>
          </a:p>
        </p:txBody>
      </p:sp>
      <p:sp>
        <p:nvSpPr>
          <p:cNvPr id="126" name="Google Shape;126;p1"/>
          <p:cNvSpPr txBox="1">
            <a:spLocks noGrp="1"/>
          </p:cNvSpPr>
          <p:nvPr>
            <p:ph type="sldNum" idx="12"/>
          </p:nvPr>
        </p:nvSpPr>
        <p:spPr>
          <a:xfrm>
            <a:off x="11615738" y="11444288"/>
            <a:ext cx="576262" cy="4302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83"/>
              <a:buFont typeface="Arial"/>
              <a:buNone/>
            </a:pPr>
            <a:fld id="{00000000-1234-1234-1234-123412341234}" type="slidenum">
              <a:rPr lang="en-US" sz="1283" b="0" i="0" u="none" strike="noStrike" cap="none">
                <a:solidFill>
                  <a:schemeClr val="dk1"/>
                </a:solidFill>
                <a:latin typeface="Century Schoolbook"/>
                <a:ea typeface="Century Schoolbook"/>
                <a:cs typeface="Century Schoolbook"/>
                <a:sym typeface="Century Schoolbook"/>
              </a:rPr>
              <a:t>1</a:t>
            </a:fld>
            <a:endParaRPr sz="1283" b="0" i="0" u="none" strike="noStrike" cap="none">
              <a:solidFill>
                <a:schemeClr val="dk1"/>
              </a:solidFill>
              <a:latin typeface="Century Schoolbook"/>
              <a:ea typeface="Century Schoolbook"/>
              <a:cs typeface="Century Schoolbook"/>
              <a:sym typeface="Century Schoolbook"/>
            </a:endParaRPr>
          </a:p>
        </p:txBody>
      </p:sp>
      <p:pic>
        <p:nvPicPr>
          <p:cNvPr id="127" name="Google Shape;127;p1"/>
          <p:cNvPicPr preferRelativeResize="0">
            <a:picLocks noGrp="1"/>
          </p:cNvPicPr>
          <p:nvPr>
            <p:ph type="pic" idx="2"/>
          </p:nvPr>
        </p:nvPicPr>
        <p:blipFill rotWithShape="1">
          <a:blip r:embed="rId3">
            <a:alphaModFix/>
          </a:blip>
          <a:srcRect l="-66"/>
          <a:stretch/>
        </p:blipFill>
        <p:spPr>
          <a:xfrm>
            <a:off x="0" y="0"/>
            <a:ext cx="6404124" cy="5543249"/>
          </a:xfrm>
          <a:prstGeom prst="rect">
            <a:avLst/>
          </a:prstGeom>
          <a:solidFill>
            <a:srgbClr val="D8D8D8"/>
          </a:solidFill>
          <a:ln>
            <a:noFill/>
          </a:ln>
        </p:spPr>
      </p:pic>
      <p:grpSp>
        <p:nvGrpSpPr>
          <p:cNvPr id="128" name="Google Shape;128;p1"/>
          <p:cNvGrpSpPr/>
          <p:nvPr/>
        </p:nvGrpSpPr>
        <p:grpSpPr>
          <a:xfrm>
            <a:off x="459417" y="370120"/>
            <a:ext cx="3814872" cy="2178882"/>
            <a:chOff x="2250433" y="971556"/>
            <a:chExt cx="7691134" cy="4392826"/>
          </a:xfrm>
        </p:grpSpPr>
        <p:grpSp>
          <p:nvGrpSpPr>
            <p:cNvPr id="129" name="Google Shape;129;p1"/>
            <p:cNvGrpSpPr/>
            <p:nvPr/>
          </p:nvGrpSpPr>
          <p:grpSpPr>
            <a:xfrm>
              <a:off x="6073375" y="3690031"/>
              <a:ext cx="3868192" cy="1506093"/>
              <a:chOff x="6125134" y="3672778"/>
              <a:chExt cx="3868192" cy="1506093"/>
            </a:xfrm>
          </p:grpSpPr>
          <p:grpSp>
            <p:nvGrpSpPr>
              <p:cNvPr id="130" name="Google Shape;130;p1"/>
              <p:cNvGrpSpPr/>
              <p:nvPr/>
            </p:nvGrpSpPr>
            <p:grpSpPr>
              <a:xfrm>
                <a:off x="7077625" y="3672778"/>
                <a:ext cx="2915701" cy="865379"/>
                <a:chOff x="7077625" y="3672778"/>
                <a:chExt cx="2915701" cy="865379"/>
              </a:xfrm>
            </p:grpSpPr>
            <p:sp>
              <p:nvSpPr>
                <p:cNvPr id="131" name="Google Shape;131;p1"/>
                <p:cNvSpPr/>
                <p:nvPr/>
              </p:nvSpPr>
              <p:spPr>
                <a:xfrm>
                  <a:off x="7077625" y="3672778"/>
                  <a:ext cx="328588" cy="711441"/>
                </a:xfrm>
                <a:custGeom>
                  <a:avLst/>
                  <a:gdLst/>
                  <a:ahLst/>
                  <a:cxnLst/>
                  <a:rect l="l" t="t" r="r" b="b"/>
                  <a:pathLst>
                    <a:path w="328588" h="711441" extrusionOk="0">
                      <a:moveTo>
                        <a:pt x="328589" y="0"/>
                      </a:moveTo>
                      <a:lnTo>
                        <a:pt x="328589" y="698960"/>
                      </a:lnTo>
                      <a:lnTo>
                        <a:pt x="212127" y="698960"/>
                      </a:lnTo>
                      <a:lnTo>
                        <a:pt x="212127" y="678158"/>
                      </a:lnTo>
                      <a:cubicBezTo>
                        <a:pt x="191330" y="698960"/>
                        <a:pt x="162215" y="711442"/>
                        <a:pt x="124780" y="711442"/>
                      </a:cubicBezTo>
                      <a:cubicBezTo>
                        <a:pt x="62390" y="711442"/>
                        <a:pt x="0" y="678158"/>
                        <a:pt x="0" y="549183"/>
                      </a:cubicBezTo>
                      <a:lnTo>
                        <a:pt x="0" y="336999"/>
                      </a:lnTo>
                      <a:cubicBezTo>
                        <a:pt x="0" y="203864"/>
                        <a:pt x="62390" y="174740"/>
                        <a:pt x="124780" y="174740"/>
                      </a:cubicBezTo>
                      <a:cubicBezTo>
                        <a:pt x="162215" y="174740"/>
                        <a:pt x="191330" y="187222"/>
                        <a:pt x="212127" y="208024"/>
                      </a:cubicBezTo>
                      <a:lnTo>
                        <a:pt x="212127" y="0"/>
                      </a:lnTo>
                      <a:lnTo>
                        <a:pt x="328589" y="0"/>
                      </a:lnTo>
                      <a:close/>
                      <a:moveTo>
                        <a:pt x="212127" y="545023"/>
                      </a:moveTo>
                      <a:lnTo>
                        <a:pt x="212127" y="336999"/>
                      </a:lnTo>
                      <a:cubicBezTo>
                        <a:pt x="212127" y="307876"/>
                        <a:pt x="195490" y="291234"/>
                        <a:pt x="166374" y="291234"/>
                      </a:cubicBezTo>
                      <a:cubicBezTo>
                        <a:pt x="137259" y="291234"/>
                        <a:pt x="120621" y="307876"/>
                        <a:pt x="120621" y="336999"/>
                      </a:cubicBezTo>
                      <a:lnTo>
                        <a:pt x="120621" y="545023"/>
                      </a:lnTo>
                      <a:cubicBezTo>
                        <a:pt x="120621" y="574146"/>
                        <a:pt x="137259" y="590788"/>
                        <a:pt x="166374" y="590788"/>
                      </a:cubicBezTo>
                      <a:cubicBezTo>
                        <a:pt x="195490" y="590788"/>
                        <a:pt x="212127" y="574146"/>
                        <a:pt x="212127" y="54502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32" name="Google Shape;132;p1"/>
                <p:cNvSpPr/>
                <p:nvPr/>
              </p:nvSpPr>
              <p:spPr>
                <a:xfrm>
                  <a:off x="7485241" y="3851494"/>
                  <a:ext cx="336907" cy="532725"/>
                </a:xfrm>
                <a:custGeom>
                  <a:avLst/>
                  <a:gdLst/>
                  <a:ahLst/>
                  <a:cxnLst/>
                  <a:rect l="l" t="t" r="r" b="b"/>
                  <a:pathLst>
                    <a:path w="336907" h="532725" extrusionOk="0">
                      <a:moveTo>
                        <a:pt x="336907" y="166604"/>
                      </a:moveTo>
                      <a:lnTo>
                        <a:pt x="336907" y="520244"/>
                      </a:lnTo>
                      <a:lnTo>
                        <a:pt x="220446" y="520244"/>
                      </a:lnTo>
                      <a:lnTo>
                        <a:pt x="220446" y="495281"/>
                      </a:lnTo>
                      <a:cubicBezTo>
                        <a:pt x="199649" y="520244"/>
                        <a:pt x="166374" y="532726"/>
                        <a:pt x="128940" y="532726"/>
                      </a:cubicBezTo>
                      <a:cubicBezTo>
                        <a:pt x="45753" y="532726"/>
                        <a:pt x="0" y="474479"/>
                        <a:pt x="0" y="395430"/>
                      </a:cubicBezTo>
                      <a:cubicBezTo>
                        <a:pt x="0" y="324702"/>
                        <a:pt x="33275" y="287258"/>
                        <a:pt x="74868" y="266455"/>
                      </a:cubicBezTo>
                      <a:cubicBezTo>
                        <a:pt x="137259" y="229011"/>
                        <a:pt x="216286" y="224850"/>
                        <a:pt x="216286" y="170764"/>
                      </a:cubicBezTo>
                      <a:lnTo>
                        <a:pt x="216286" y="158283"/>
                      </a:lnTo>
                      <a:cubicBezTo>
                        <a:pt x="216286" y="129160"/>
                        <a:pt x="199649" y="112518"/>
                        <a:pt x="170533" y="112518"/>
                      </a:cubicBezTo>
                      <a:cubicBezTo>
                        <a:pt x="141418" y="112518"/>
                        <a:pt x="124780" y="129160"/>
                        <a:pt x="124780" y="158283"/>
                      </a:cubicBezTo>
                      <a:lnTo>
                        <a:pt x="124780" y="187406"/>
                      </a:lnTo>
                      <a:lnTo>
                        <a:pt x="12478" y="187406"/>
                      </a:lnTo>
                      <a:lnTo>
                        <a:pt x="12478" y="170764"/>
                      </a:lnTo>
                      <a:cubicBezTo>
                        <a:pt x="12478" y="66752"/>
                        <a:pt x="74868" y="184"/>
                        <a:pt x="174692" y="184"/>
                      </a:cubicBezTo>
                      <a:cubicBezTo>
                        <a:pt x="274517" y="-3976"/>
                        <a:pt x="336907" y="62592"/>
                        <a:pt x="336907" y="166604"/>
                      </a:cubicBezTo>
                      <a:close/>
                      <a:moveTo>
                        <a:pt x="220446" y="370467"/>
                      </a:moveTo>
                      <a:lnTo>
                        <a:pt x="220446" y="299739"/>
                      </a:lnTo>
                      <a:cubicBezTo>
                        <a:pt x="203808" y="316381"/>
                        <a:pt x="174692" y="320541"/>
                        <a:pt x="153896" y="333023"/>
                      </a:cubicBezTo>
                      <a:cubicBezTo>
                        <a:pt x="133099" y="341344"/>
                        <a:pt x="116462" y="353825"/>
                        <a:pt x="116462" y="378788"/>
                      </a:cubicBezTo>
                      <a:cubicBezTo>
                        <a:pt x="116462" y="403751"/>
                        <a:pt x="133099" y="424553"/>
                        <a:pt x="166374" y="424553"/>
                      </a:cubicBezTo>
                      <a:cubicBezTo>
                        <a:pt x="195489" y="424553"/>
                        <a:pt x="220446" y="412072"/>
                        <a:pt x="220446" y="37046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33" name="Google Shape;133;p1"/>
                <p:cNvSpPr/>
                <p:nvPr/>
              </p:nvSpPr>
              <p:spPr>
                <a:xfrm>
                  <a:off x="7926132" y="3851679"/>
                  <a:ext cx="224604" cy="520059"/>
                </a:xfrm>
                <a:custGeom>
                  <a:avLst/>
                  <a:gdLst/>
                  <a:ahLst/>
                  <a:cxnLst/>
                  <a:rect l="l" t="t" r="r" b="b"/>
                  <a:pathLst>
                    <a:path w="224604" h="520059" extrusionOk="0">
                      <a:moveTo>
                        <a:pt x="224604" y="0"/>
                      </a:moveTo>
                      <a:lnTo>
                        <a:pt x="224604" y="116494"/>
                      </a:lnTo>
                      <a:lnTo>
                        <a:pt x="162214" y="116494"/>
                      </a:lnTo>
                      <a:cubicBezTo>
                        <a:pt x="133099" y="116494"/>
                        <a:pt x="116462" y="128975"/>
                        <a:pt x="116462" y="158098"/>
                      </a:cubicBezTo>
                      <a:lnTo>
                        <a:pt x="116462" y="520060"/>
                      </a:lnTo>
                      <a:lnTo>
                        <a:pt x="0" y="520060"/>
                      </a:lnTo>
                      <a:lnTo>
                        <a:pt x="0" y="4161"/>
                      </a:lnTo>
                      <a:lnTo>
                        <a:pt x="116462" y="4161"/>
                      </a:lnTo>
                      <a:lnTo>
                        <a:pt x="116462" y="33284"/>
                      </a:lnTo>
                      <a:cubicBezTo>
                        <a:pt x="137259" y="12482"/>
                        <a:pt x="166374" y="0"/>
                        <a:pt x="203808" y="0"/>
                      </a:cubicBezTo>
                      <a:lnTo>
                        <a:pt x="224604"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34" name="Google Shape;134;p1"/>
                <p:cNvSpPr/>
                <p:nvPr/>
              </p:nvSpPr>
              <p:spPr>
                <a:xfrm>
                  <a:off x="8204808" y="3672778"/>
                  <a:ext cx="366022" cy="698960"/>
                </a:xfrm>
                <a:custGeom>
                  <a:avLst/>
                  <a:gdLst/>
                  <a:ahLst/>
                  <a:cxnLst/>
                  <a:rect l="l" t="t" r="r" b="b"/>
                  <a:pathLst>
                    <a:path w="366022" h="698960" extrusionOk="0">
                      <a:moveTo>
                        <a:pt x="366023" y="698960"/>
                      </a:moveTo>
                      <a:lnTo>
                        <a:pt x="245401" y="698960"/>
                      </a:lnTo>
                      <a:lnTo>
                        <a:pt x="153896" y="449332"/>
                      </a:lnTo>
                      <a:lnTo>
                        <a:pt x="120621" y="495097"/>
                      </a:lnTo>
                      <a:lnTo>
                        <a:pt x="120621" y="698960"/>
                      </a:lnTo>
                      <a:lnTo>
                        <a:pt x="0" y="698960"/>
                      </a:lnTo>
                      <a:lnTo>
                        <a:pt x="0" y="0"/>
                      </a:lnTo>
                      <a:lnTo>
                        <a:pt x="116462" y="0"/>
                      </a:lnTo>
                      <a:lnTo>
                        <a:pt x="116462" y="324517"/>
                      </a:lnTo>
                      <a:lnTo>
                        <a:pt x="216286" y="187222"/>
                      </a:lnTo>
                      <a:lnTo>
                        <a:pt x="336907" y="187222"/>
                      </a:lnTo>
                      <a:lnTo>
                        <a:pt x="224604" y="341159"/>
                      </a:lnTo>
                      <a:lnTo>
                        <a:pt x="366023" y="6989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35" name="Google Shape;135;p1"/>
                <p:cNvSpPr/>
                <p:nvPr/>
              </p:nvSpPr>
              <p:spPr>
                <a:xfrm>
                  <a:off x="8824550" y="3847518"/>
                  <a:ext cx="324429" cy="532715"/>
                </a:xfrm>
                <a:custGeom>
                  <a:avLst/>
                  <a:gdLst/>
                  <a:ahLst/>
                  <a:cxnLst/>
                  <a:rect l="l" t="t" r="r" b="b"/>
                  <a:pathLst>
                    <a:path w="324429" h="532715" extrusionOk="0">
                      <a:moveTo>
                        <a:pt x="0" y="361962"/>
                      </a:moveTo>
                      <a:lnTo>
                        <a:pt x="0" y="353641"/>
                      </a:lnTo>
                      <a:lnTo>
                        <a:pt x="116462" y="353641"/>
                      </a:lnTo>
                      <a:lnTo>
                        <a:pt x="116462" y="370283"/>
                      </a:lnTo>
                      <a:cubicBezTo>
                        <a:pt x="116462" y="399406"/>
                        <a:pt x="133100" y="416048"/>
                        <a:pt x="162215" y="416048"/>
                      </a:cubicBezTo>
                      <a:cubicBezTo>
                        <a:pt x="191330" y="416048"/>
                        <a:pt x="207967" y="395246"/>
                        <a:pt x="207967" y="370283"/>
                      </a:cubicBezTo>
                      <a:cubicBezTo>
                        <a:pt x="207967" y="341159"/>
                        <a:pt x="191330" y="320357"/>
                        <a:pt x="162215" y="320357"/>
                      </a:cubicBezTo>
                      <a:cubicBezTo>
                        <a:pt x="62390" y="320357"/>
                        <a:pt x="0" y="257950"/>
                        <a:pt x="0" y="162259"/>
                      </a:cubicBezTo>
                      <a:cubicBezTo>
                        <a:pt x="0" y="66568"/>
                        <a:pt x="62390" y="0"/>
                        <a:pt x="162215" y="0"/>
                      </a:cubicBezTo>
                      <a:cubicBezTo>
                        <a:pt x="262039" y="0"/>
                        <a:pt x="324429" y="70728"/>
                        <a:pt x="324429" y="170580"/>
                      </a:cubicBezTo>
                      <a:lnTo>
                        <a:pt x="324429" y="178901"/>
                      </a:lnTo>
                      <a:lnTo>
                        <a:pt x="207967" y="178901"/>
                      </a:lnTo>
                      <a:lnTo>
                        <a:pt x="207967" y="162259"/>
                      </a:lnTo>
                      <a:cubicBezTo>
                        <a:pt x="207967" y="133136"/>
                        <a:pt x="191330" y="116494"/>
                        <a:pt x="162215" y="116494"/>
                      </a:cubicBezTo>
                      <a:cubicBezTo>
                        <a:pt x="133100" y="116494"/>
                        <a:pt x="116462" y="137296"/>
                        <a:pt x="116462" y="162259"/>
                      </a:cubicBezTo>
                      <a:cubicBezTo>
                        <a:pt x="116462" y="191382"/>
                        <a:pt x="133100" y="212184"/>
                        <a:pt x="162215" y="212184"/>
                      </a:cubicBezTo>
                      <a:cubicBezTo>
                        <a:pt x="262039" y="212184"/>
                        <a:pt x="324429" y="274592"/>
                        <a:pt x="324429" y="370283"/>
                      </a:cubicBezTo>
                      <a:cubicBezTo>
                        <a:pt x="324429" y="465974"/>
                        <a:pt x="262039" y="532541"/>
                        <a:pt x="162215" y="532541"/>
                      </a:cubicBezTo>
                      <a:cubicBezTo>
                        <a:pt x="62390" y="536702"/>
                        <a:pt x="0" y="465974"/>
                        <a:pt x="0" y="3619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36" name="Google Shape;136;p1"/>
                <p:cNvSpPr/>
                <p:nvPr/>
              </p:nvSpPr>
              <p:spPr>
                <a:xfrm>
                  <a:off x="9240485" y="3672778"/>
                  <a:ext cx="361863" cy="698960"/>
                </a:xfrm>
                <a:custGeom>
                  <a:avLst/>
                  <a:gdLst/>
                  <a:ahLst/>
                  <a:cxnLst/>
                  <a:rect l="l" t="t" r="r" b="b"/>
                  <a:pathLst>
                    <a:path w="361863" h="698960" extrusionOk="0">
                      <a:moveTo>
                        <a:pt x="361864" y="698960"/>
                      </a:moveTo>
                      <a:lnTo>
                        <a:pt x="241242" y="698960"/>
                      </a:lnTo>
                      <a:lnTo>
                        <a:pt x="149737" y="449332"/>
                      </a:lnTo>
                      <a:lnTo>
                        <a:pt x="116462" y="495097"/>
                      </a:lnTo>
                      <a:lnTo>
                        <a:pt x="116462" y="698960"/>
                      </a:lnTo>
                      <a:lnTo>
                        <a:pt x="0" y="698960"/>
                      </a:lnTo>
                      <a:lnTo>
                        <a:pt x="0" y="0"/>
                      </a:lnTo>
                      <a:lnTo>
                        <a:pt x="116462" y="0"/>
                      </a:lnTo>
                      <a:lnTo>
                        <a:pt x="116462" y="324517"/>
                      </a:lnTo>
                      <a:lnTo>
                        <a:pt x="216287" y="187222"/>
                      </a:lnTo>
                      <a:lnTo>
                        <a:pt x="336907" y="187222"/>
                      </a:lnTo>
                      <a:lnTo>
                        <a:pt x="224605" y="341159"/>
                      </a:lnTo>
                      <a:lnTo>
                        <a:pt x="361864" y="6989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37" name="Google Shape;137;p1"/>
                <p:cNvSpPr/>
                <p:nvPr/>
              </p:nvSpPr>
              <p:spPr>
                <a:xfrm>
                  <a:off x="9598189" y="3855839"/>
                  <a:ext cx="395137" cy="682318"/>
                </a:xfrm>
                <a:custGeom>
                  <a:avLst/>
                  <a:gdLst/>
                  <a:ahLst/>
                  <a:cxnLst/>
                  <a:rect l="l" t="t" r="r" b="b"/>
                  <a:pathLst>
                    <a:path w="395137" h="682318" extrusionOk="0">
                      <a:moveTo>
                        <a:pt x="395138" y="0"/>
                      </a:moveTo>
                      <a:lnTo>
                        <a:pt x="212127" y="682318"/>
                      </a:lnTo>
                      <a:lnTo>
                        <a:pt x="95665" y="682318"/>
                      </a:lnTo>
                      <a:lnTo>
                        <a:pt x="141418" y="515899"/>
                      </a:lnTo>
                      <a:lnTo>
                        <a:pt x="0" y="4160"/>
                      </a:lnTo>
                      <a:lnTo>
                        <a:pt x="124780" y="4160"/>
                      </a:lnTo>
                      <a:lnTo>
                        <a:pt x="199649" y="316196"/>
                      </a:lnTo>
                      <a:lnTo>
                        <a:pt x="270358" y="4160"/>
                      </a:lnTo>
                      <a:lnTo>
                        <a:pt x="395138" y="41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grpSp>
          <p:grpSp>
            <p:nvGrpSpPr>
              <p:cNvPr id="138" name="Google Shape;138;p1"/>
              <p:cNvGrpSpPr/>
              <p:nvPr/>
            </p:nvGrpSpPr>
            <p:grpSpPr>
              <a:xfrm>
                <a:off x="6125134" y="4496553"/>
                <a:ext cx="3839077" cy="682318"/>
                <a:chOff x="6125134" y="4496553"/>
                <a:chExt cx="3839077" cy="682318"/>
              </a:xfrm>
            </p:grpSpPr>
            <p:sp>
              <p:nvSpPr>
                <p:cNvPr id="139" name="Google Shape;139;p1"/>
                <p:cNvSpPr/>
                <p:nvPr/>
              </p:nvSpPr>
              <p:spPr>
                <a:xfrm>
                  <a:off x="6125134" y="4646330"/>
                  <a:ext cx="320269" cy="532541"/>
                </a:xfrm>
                <a:custGeom>
                  <a:avLst/>
                  <a:gdLst/>
                  <a:ahLst/>
                  <a:cxnLst/>
                  <a:rect l="l" t="t" r="r" b="b"/>
                  <a:pathLst>
                    <a:path w="320269" h="532541" extrusionOk="0">
                      <a:moveTo>
                        <a:pt x="74868" y="278752"/>
                      </a:moveTo>
                      <a:lnTo>
                        <a:pt x="74868" y="370282"/>
                      </a:lnTo>
                      <a:cubicBezTo>
                        <a:pt x="74868" y="424369"/>
                        <a:pt x="108143" y="457653"/>
                        <a:pt x="162214" y="457653"/>
                      </a:cubicBezTo>
                      <a:cubicBezTo>
                        <a:pt x="216286" y="457653"/>
                        <a:pt x="245401" y="420208"/>
                        <a:pt x="245401" y="370282"/>
                      </a:cubicBezTo>
                      <a:lnTo>
                        <a:pt x="245401" y="357801"/>
                      </a:lnTo>
                      <a:lnTo>
                        <a:pt x="320270" y="357801"/>
                      </a:lnTo>
                      <a:lnTo>
                        <a:pt x="320270" y="366122"/>
                      </a:ln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278752"/>
                      </a:lnTo>
                      <a:lnTo>
                        <a:pt x="74868" y="278752"/>
                      </a:lnTo>
                      <a:close/>
                      <a:moveTo>
                        <a:pt x="74868" y="162258"/>
                      </a:moveTo>
                      <a:lnTo>
                        <a:pt x="74868" y="208024"/>
                      </a:lnTo>
                      <a:lnTo>
                        <a:pt x="245401" y="208024"/>
                      </a:lnTo>
                      <a:lnTo>
                        <a:pt x="245401" y="162258"/>
                      </a:lnTo>
                      <a:cubicBezTo>
                        <a:pt x="245401" y="108172"/>
                        <a:pt x="212127" y="74888"/>
                        <a:pt x="162214" y="74888"/>
                      </a:cubicBezTo>
                      <a:cubicBezTo>
                        <a:pt x="108143" y="74888"/>
                        <a:pt x="74868" y="112333"/>
                        <a:pt x="74868" y="1622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0" name="Google Shape;140;p1"/>
                <p:cNvSpPr/>
                <p:nvPr/>
              </p:nvSpPr>
              <p:spPr>
                <a:xfrm>
                  <a:off x="6541069" y="4646330"/>
                  <a:ext cx="320269" cy="532541"/>
                </a:xfrm>
                <a:custGeom>
                  <a:avLst/>
                  <a:gdLst/>
                  <a:ahLst/>
                  <a:cxnLst/>
                  <a:rect l="l" t="t" r="r" b="b"/>
                  <a:pathLst>
                    <a:path w="320269" h="532541" extrusionOk="0">
                      <a:moveTo>
                        <a:pt x="320270" y="366122"/>
                      </a:move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174740"/>
                      </a:lnTo>
                      <a:lnTo>
                        <a:pt x="245401" y="174740"/>
                      </a:lnTo>
                      <a:lnTo>
                        <a:pt x="245401" y="162258"/>
                      </a:lnTo>
                      <a:cubicBezTo>
                        <a:pt x="245401" y="108172"/>
                        <a:pt x="212127" y="74888"/>
                        <a:pt x="162214" y="74888"/>
                      </a:cubicBezTo>
                      <a:cubicBezTo>
                        <a:pt x="108143" y="74888"/>
                        <a:pt x="74868" y="112333"/>
                        <a:pt x="74868" y="162258"/>
                      </a:cubicBezTo>
                      <a:lnTo>
                        <a:pt x="74868" y="366122"/>
                      </a:lnTo>
                      <a:cubicBezTo>
                        <a:pt x="74868" y="420208"/>
                        <a:pt x="108143" y="453492"/>
                        <a:pt x="162214" y="453492"/>
                      </a:cubicBezTo>
                      <a:cubicBezTo>
                        <a:pt x="216286" y="453492"/>
                        <a:pt x="245401" y="416048"/>
                        <a:pt x="245401" y="366122"/>
                      </a:cubicBezTo>
                      <a:lnTo>
                        <a:pt x="245401" y="353641"/>
                      </a:lnTo>
                      <a:lnTo>
                        <a:pt x="320270" y="353641"/>
                      </a:lnTo>
                      <a:lnTo>
                        <a:pt x="320270" y="36612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1" name="Google Shape;141;p1"/>
                <p:cNvSpPr/>
                <p:nvPr/>
              </p:nvSpPr>
              <p:spPr>
                <a:xfrm>
                  <a:off x="6944526" y="4646330"/>
                  <a:ext cx="320269" cy="532541"/>
                </a:xfrm>
                <a:custGeom>
                  <a:avLst/>
                  <a:gdLst/>
                  <a:ahLst/>
                  <a:cxnLst/>
                  <a:rect l="l" t="t" r="r" b="b"/>
                  <a:pathLst>
                    <a:path w="320269" h="532541" extrusionOk="0">
                      <a:moveTo>
                        <a:pt x="0" y="366122"/>
                      </a:moveTo>
                      <a:lnTo>
                        <a:pt x="0" y="166419"/>
                      </a:lnTo>
                      <a:cubicBezTo>
                        <a:pt x="0" y="66568"/>
                        <a:pt x="66550" y="0"/>
                        <a:pt x="162215" y="0"/>
                      </a:cubicBezTo>
                      <a:cubicBezTo>
                        <a:pt x="257879" y="0"/>
                        <a:pt x="320270" y="66568"/>
                        <a:pt x="320270" y="166419"/>
                      </a:cubicBezTo>
                      <a:lnTo>
                        <a:pt x="320270" y="366122"/>
                      </a:lnTo>
                      <a:cubicBezTo>
                        <a:pt x="320270" y="465974"/>
                        <a:pt x="257879" y="532541"/>
                        <a:pt x="162215" y="532541"/>
                      </a:cubicBezTo>
                      <a:cubicBezTo>
                        <a:pt x="66550" y="532541"/>
                        <a:pt x="0" y="465974"/>
                        <a:pt x="0" y="366122"/>
                      </a:cubicBezTo>
                      <a:close/>
                      <a:moveTo>
                        <a:pt x="245402" y="370282"/>
                      </a:moveTo>
                      <a:lnTo>
                        <a:pt x="245402" y="166419"/>
                      </a:lnTo>
                      <a:cubicBezTo>
                        <a:pt x="245402" y="112333"/>
                        <a:pt x="212127" y="79049"/>
                        <a:pt x="162215" y="79049"/>
                      </a:cubicBezTo>
                      <a:cubicBezTo>
                        <a:pt x="108143" y="79049"/>
                        <a:pt x="74868" y="116493"/>
                        <a:pt x="74868" y="166419"/>
                      </a:cubicBezTo>
                      <a:lnTo>
                        <a:pt x="74868" y="370282"/>
                      </a:lnTo>
                      <a:cubicBezTo>
                        <a:pt x="74868" y="424369"/>
                        <a:pt x="108143" y="457653"/>
                        <a:pt x="162215" y="457653"/>
                      </a:cubicBezTo>
                      <a:cubicBezTo>
                        <a:pt x="216286" y="457653"/>
                        <a:pt x="245402" y="420208"/>
                        <a:pt x="245402" y="3702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2" name="Google Shape;142;p1"/>
                <p:cNvSpPr/>
                <p:nvPr/>
              </p:nvSpPr>
              <p:spPr>
                <a:xfrm>
                  <a:off x="7318867" y="4533997"/>
                  <a:ext cx="291154" cy="636553"/>
                </a:xfrm>
                <a:custGeom>
                  <a:avLst/>
                  <a:gdLst/>
                  <a:ahLst/>
                  <a:cxnLst/>
                  <a:rect l="l" t="t" r="r" b="b"/>
                  <a:pathLst>
                    <a:path w="291154" h="636553" extrusionOk="0">
                      <a:moveTo>
                        <a:pt x="91506" y="470134"/>
                      </a:moveTo>
                      <a:lnTo>
                        <a:pt x="91506" y="195543"/>
                      </a:lnTo>
                      <a:lnTo>
                        <a:pt x="0" y="195543"/>
                      </a:lnTo>
                      <a:lnTo>
                        <a:pt x="0" y="124814"/>
                      </a:lnTo>
                      <a:lnTo>
                        <a:pt x="91506" y="124814"/>
                      </a:lnTo>
                      <a:lnTo>
                        <a:pt x="91506" y="0"/>
                      </a:lnTo>
                      <a:lnTo>
                        <a:pt x="166374" y="0"/>
                      </a:lnTo>
                      <a:lnTo>
                        <a:pt x="166374" y="124814"/>
                      </a:lnTo>
                      <a:lnTo>
                        <a:pt x="286995" y="124814"/>
                      </a:lnTo>
                      <a:lnTo>
                        <a:pt x="286995" y="195543"/>
                      </a:lnTo>
                      <a:lnTo>
                        <a:pt x="166374" y="195543"/>
                      </a:lnTo>
                      <a:lnTo>
                        <a:pt x="166374" y="470134"/>
                      </a:lnTo>
                      <a:cubicBezTo>
                        <a:pt x="166374" y="524220"/>
                        <a:pt x="199649" y="561665"/>
                        <a:pt x="253720" y="561665"/>
                      </a:cubicBezTo>
                      <a:lnTo>
                        <a:pt x="291154" y="561665"/>
                      </a:lnTo>
                      <a:lnTo>
                        <a:pt x="291154" y="636553"/>
                      </a:lnTo>
                      <a:lnTo>
                        <a:pt x="253720" y="636553"/>
                      </a:lnTo>
                      <a:cubicBezTo>
                        <a:pt x="153896" y="636553"/>
                        <a:pt x="91506" y="574146"/>
                        <a:pt x="91506" y="47013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3" name="Google Shape;143;p1"/>
                <p:cNvSpPr/>
                <p:nvPr/>
              </p:nvSpPr>
              <p:spPr>
                <a:xfrm>
                  <a:off x="7676571" y="4646330"/>
                  <a:ext cx="320269" cy="532541"/>
                </a:xfrm>
                <a:custGeom>
                  <a:avLst/>
                  <a:gdLst/>
                  <a:ahLst/>
                  <a:cxnLst/>
                  <a:rect l="l" t="t" r="r" b="b"/>
                  <a:pathLst>
                    <a:path w="320269" h="532541" extrusionOk="0">
                      <a:moveTo>
                        <a:pt x="0" y="366122"/>
                      </a:moveTo>
                      <a:lnTo>
                        <a:pt x="0" y="166419"/>
                      </a:lnTo>
                      <a:cubicBezTo>
                        <a:pt x="0" y="66568"/>
                        <a:pt x="66549" y="0"/>
                        <a:pt x="162214" y="0"/>
                      </a:cubicBezTo>
                      <a:cubicBezTo>
                        <a:pt x="257879" y="0"/>
                        <a:pt x="320270" y="66568"/>
                        <a:pt x="320270" y="166419"/>
                      </a:cubicBezTo>
                      <a:lnTo>
                        <a:pt x="320270" y="366122"/>
                      </a:lnTo>
                      <a:cubicBezTo>
                        <a:pt x="320270" y="465974"/>
                        <a:pt x="257879" y="532541"/>
                        <a:pt x="162214" y="532541"/>
                      </a:cubicBezTo>
                      <a:cubicBezTo>
                        <a:pt x="66549" y="532541"/>
                        <a:pt x="0" y="465974"/>
                        <a:pt x="0" y="366122"/>
                      </a:cubicBezTo>
                      <a:close/>
                      <a:moveTo>
                        <a:pt x="245401" y="370282"/>
                      </a:moveTo>
                      <a:lnTo>
                        <a:pt x="245401" y="166419"/>
                      </a:lnTo>
                      <a:cubicBezTo>
                        <a:pt x="245401" y="112333"/>
                        <a:pt x="212126" y="79049"/>
                        <a:pt x="162214" y="79049"/>
                      </a:cubicBezTo>
                      <a:cubicBezTo>
                        <a:pt x="108143" y="79049"/>
                        <a:pt x="74868" y="116493"/>
                        <a:pt x="74868" y="166419"/>
                      </a:cubicBezTo>
                      <a:lnTo>
                        <a:pt x="74868" y="370282"/>
                      </a:lnTo>
                      <a:cubicBezTo>
                        <a:pt x="74868" y="424369"/>
                        <a:pt x="108143" y="457653"/>
                        <a:pt x="162214" y="457653"/>
                      </a:cubicBezTo>
                      <a:cubicBezTo>
                        <a:pt x="212126" y="457653"/>
                        <a:pt x="245401" y="420208"/>
                        <a:pt x="245401" y="3702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4" name="Google Shape;144;p1"/>
                <p:cNvSpPr/>
                <p:nvPr/>
              </p:nvSpPr>
              <p:spPr>
                <a:xfrm>
                  <a:off x="8109143" y="4658812"/>
                  <a:ext cx="311951" cy="520059"/>
                </a:xfrm>
                <a:custGeom>
                  <a:avLst/>
                  <a:gdLst/>
                  <a:ahLst/>
                  <a:cxnLst/>
                  <a:rect l="l" t="t" r="r" b="b"/>
                  <a:pathLst>
                    <a:path w="311951" h="520059" extrusionOk="0">
                      <a:moveTo>
                        <a:pt x="311951" y="0"/>
                      </a:moveTo>
                      <a:lnTo>
                        <a:pt x="311951" y="507579"/>
                      </a:lnTo>
                      <a:lnTo>
                        <a:pt x="237083" y="507579"/>
                      </a:lnTo>
                      <a:lnTo>
                        <a:pt x="237083" y="474295"/>
                      </a:lnTo>
                      <a:cubicBezTo>
                        <a:pt x="212127" y="503418"/>
                        <a:pt x="178852" y="520060"/>
                        <a:pt x="137259" y="520060"/>
                      </a:cubicBezTo>
                      <a:cubicBezTo>
                        <a:pt x="58231" y="520060"/>
                        <a:pt x="0" y="465974"/>
                        <a:pt x="0" y="357801"/>
                      </a:cubicBezTo>
                      <a:lnTo>
                        <a:pt x="0" y="0"/>
                      </a:lnTo>
                      <a:lnTo>
                        <a:pt x="74868" y="0"/>
                      </a:lnTo>
                      <a:lnTo>
                        <a:pt x="74868" y="357801"/>
                      </a:lnTo>
                      <a:cubicBezTo>
                        <a:pt x="74868" y="411888"/>
                        <a:pt x="108143" y="445171"/>
                        <a:pt x="158055" y="445171"/>
                      </a:cubicBezTo>
                      <a:cubicBezTo>
                        <a:pt x="207967" y="445171"/>
                        <a:pt x="241242" y="411888"/>
                        <a:pt x="241242" y="357801"/>
                      </a:cubicBezTo>
                      <a:lnTo>
                        <a:pt x="241242" y="0"/>
                      </a:lnTo>
                      <a:lnTo>
                        <a:pt x="311951"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5" name="Google Shape;145;p1"/>
                <p:cNvSpPr/>
                <p:nvPr/>
              </p:nvSpPr>
              <p:spPr>
                <a:xfrm>
                  <a:off x="8545874" y="4650491"/>
                  <a:ext cx="199648" cy="520059"/>
                </a:xfrm>
                <a:custGeom>
                  <a:avLst/>
                  <a:gdLst/>
                  <a:ahLst/>
                  <a:cxnLst/>
                  <a:rect l="l" t="t" r="r" b="b"/>
                  <a:pathLst>
                    <a:path w="199648" h="520059" extrusionOk="0">
                      <a:moveTo>
                        <a:pt x="199649" y="4160"/>
                      </a:moveTo>
                      <a:lnTo>
                        <a:pt x="199649" y="79049"/>
                      </a:lnTo>
                      <a:lnTo>
                        <a:pt x="158055" y="79049"/>
                      </a:lnTo>
                      <a:cubicBezTo>
                        <a:pt x="108143" y="79049"/>
                        <a:pt x="74868" y="112333"/>
                        <a:pt x="74868" y="166419"/>
                      </a:cubicBezTo>
                      <a:lnTo>
                        <a:pt x="74868" y="520060"/>
                      </a:lnTo>
                      <a:lnTo>
                        <a:pt x="0" y="520060"/>
                      </a:lnTo>
                      <a:lnTo>
                        <a:pt x="0" y="8321"/>
                      </a:lnTo>
                      <a:lnTo>
                        <a:pt x="74868" y="8321"/>
                      </a:lnTo>
                      <a:lnTo>
                        <a:pt x="74868" y="45765"/>
                      </a:lnTo>
                      <a:cubicBezTo>
                        <a:pt x="99825" y="16642"/>
                        <a:pt x="133099" y="0"/>
                        <a:pt x="174692" y="0"/>
                      </a:cubicBezTo>
                      <a:lnTo>
                        <a:pt x="19964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6" name="Google Shape;146;p1"/>
                <p:cNvSpPr/>
                <p:nvPr/>
              </p:nvSpPr>
              <p:spPr>
                <a:xfrm>
                  <a:off x="8816232" y="4496553"/>
                  <a:ext cx="74868" cy="669837"/>
                </a:xfrm>
                <a:custGeom>
                  <a:avLst/>
                  <a:gdLst/>
                  <a:ahLst/>
                  <a:cxnLst/>
                  <a:rect l="l" t="t" r="r" b="b"/>
                  <a:pathLst>
                    <a:path w="74868" h="669837" extrusionOk="0">
                      <a:moveTo>
                        <a:pt x="0" y="0"/>
                      </a:moveTo>
                      <a:lnTo>
                        <a:pt x="74868" y="0"/>
                      </a:lnTo>
                      <a:lnTo>
                        <a:pt x="74868" y="112333"/>
                      </a:lnTo>
                      <a:lnTo>
                        <a:pt x="0" y="112333"/>
                      </a:lnTo>
                      <a:lnTo>
                        <a:pt x="0" y="0"/>
                      </a:lnTo>
                      <a:close/>
                      <a:moveTo>
                        <a:pt x="0" y="162259"/>
                      </a:moveTo>
                      <a:lnTo>
                        <a:pt x="74868" y="162259"/>
                      </a:lnTo>
                      <a:lnTo>
                        <a:pt x="74868" y="669837"/>
                      </a:lnTo>
                      <a:lnTo>
                        <a:pt x="0" y="669837"/>
                      </a:lnTo>
                      <a:lnTo>
                        <a:pt x="0" y="16225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7" name="Google Shape;147;p1"/>
                <p:cNvSpPr/>
                <p:nvPr/>
              </p:nvSpPr>
              <p:spPr>
                <a:xfrm>
                  <a:off x="8995084" y="4650491"/>
                  <a:ext cx="320269" cy="528380"/>
                </a:xfrm>
                <a:custGeom>
                  <a:avLst/>
                  <a:gdLst/>
                  <a:ahLst/>
                  <a:cxnLst/>
                  <a:rect l="l" t="t" r="r" b="b"/>
                  <a:pathLst>
                    <a:path w="320269" h="528380" extrusionOk="0">
                      <a:moveTo>
                        <a:pt x="0" y="374443"/>
                      </a:moveTo>
                      <a:lnTo>
                        <a:pt x="0" y="357801"/>
                      </a:lnTo>
                      <a:lnTo>
                        <a:pt x="74868" y="357801"/>
                      </a:lnTo>
                      <a:lnTo>
                        <a:pt x="74868" y="378604"/>
                      </a:lnTo>
                      <a:cubicBezTo>
                        <a:pt x="74868" y="424369"/>
                        <a:pt x="108143" y="453492"/>
                        <a:pt x="158055" y="453492"/>
                      </a:cubicBezTo>
                      <a:cubicBezTo>
                        <a:pt x="207967" y="453492"/>
                        <a:pt x="237083" y="420208"/>
                        <a:pt x="237083" y="378604"/>
                      </a:cubicBezTo>
                      <a:cubicBezTo>
                        <a:pt x="237083" y="332838"/>
                        <a:pt x="203808" y="299554"/>
                        <a:pt x="158055" y="299554"/>
                      </a:cubicBezTo>
                      <a:cubicBezTo>
                        <a:pt x="62390" y="299554"/>
                        <a:pt x="0" y="241308"/>
                        <a:pt x="0" y="149777"/>
                      </a:cubicBezTo>
                      <a:cubicBezTo>
                        <a:pt x="0" y="58247"/>
                        <a:pt x="62390" y="0"/>
                        <a:pt x="158055" y="0"/>
                      </a:cubicBezTo>
                      <a:cubicBezTo>
                        <a:pt x="253720" y="0"/>
                        <a:pt x="316111" y="62407"/>
                        <a:pt x="316111" y="153938"/>
                      </a:cubicBezTo>
                      <a:lnTo>
                        <a:pt x="316111" y="170580"/>
                      </a:lnTo>
                      <a:lnTo>
                        <a:pt x="241242" y="170580"/>
                      </a:lnTo>
                      <a:lnTo>
                        <a:pt x="241242" y="149777"/>
                      </a:lnTo>
                      <a:cubicBezTo>
                        <a:pt x="241242" y="104012"/>
                        <a:pt x="207967" y="74888"/>
                        <a:pt x="162214" y="74888"/>
                      </a:cubicBezTo>
                      <a:cubicBezTo>
                        <a:pt x="112302" y="74888"/>
                        <a:pt x="79027" y="108172"/>
                        <a:pt x="79027" y="149777"/>
                      </a:cubicBezTo>
                      <a:cubicBezTo>
                        <a:pt x="79027" y="195542"/>
                        <a:pt x="112302" y="228826"/>
                        <a:pt x="162214" y="228826"/>
                      </a:cubicBezTo>
                      <a:cubicBezTo>
                        <a:pt x="257879" y="228826"/>
                        <a:pt x="320270" y="287073"/>
                        <a:pt x="320270" y="378604"/>
                      </a:cubicBezTo>
                      <a:cubicBezTo>
                        <a:pt x="320270" y="470134"/>
                        <a:pt x="257879" y="528381"/>
                        <a:pt x="166374" y="528381"/>
                      </a:cubicBezTo>
                      <a:cubicBezTo>
                        <a:pt x="62390" y="528381"/>
                        <a:pt x="0" y="465974"/>
                        <a:pt x="0" y="37444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148" name="Google Shape;148;p1"/>
                <p:cNvSpPr/>
                <p:nvPr/>
              </p:nvSpPr>
              <p:spPr>
                <a:xfrm>
                  <a:off x="9411018" y="4646330"/>
                  <a:ext cx="553193" cy="520059"/>
                </a:xfrm>
                <a:custGeom>
                  <a:avLst/>
                  <a:gdLst/>
                  <a:ahLst/>
                  <a:cxnLst/>
                  <a:rect l="l" t="t" r="r" b="b"/>
                  <a:pathLst>
                    <a:path w="553193" h="520059" extrusionOk="0">
                      <a:moveTo>
                        <a:pt x="553193" y="153938"/>
                      </a:moveTo>
                      <a:lnTo>
                        <a:pt x="553193" y="520060"/>
                      </a:lnTo>
                      <a:lnTo>
                        <a:pt x="478325" y="520060"/>
                      </a:lnTo>
                      <a:lnTo>
                        <a:pt x="478325" y="162258"/>
                      </a:lnTo>
                      <a:cubicBezTo>
                        <a:pt x="478325" y="108172"/>
                        <a:pt x="445050" y="74888"/>
                        <a:pt x="395138" y="74888"/>
                      </a:cubicBezTo>
                      <a:cubicBezTo>
                        <a:pt x="345226" y="74888"/>
                        <a:pt x="311951" y="112333"/>
                        <a:pt x="311951" y="162258"/>
                      </a:cubicBezTo>
                      <a:lnTo>
                        <a:pt x="311951" y="520060"/>
                      </a:lnTo>
                      <a:lnTo>
                        <a:pt x="237083" y="520060"/>
                      </a:lnTo>
                      <a:lnTo>
                        <a:pt x="237083" y="162258"/>
                      </a:lnTo>
                      <a:cubicBezTo>
                        <a:pt x="237083" y="108172"/>
                        <a:pt x="203808" y="74888"/>
                        <a:pt x="153896" y="74888"/>
                      </a:cubicBezTo>
                      <a:cubicBezTo>
                        <a:pt x="103984" y="74888"/>
                        <a:pt x="70709" y="112333"/>
                        <a:pt x="70709" y="162258"/>
                      </a:cubicBezTo>
                      <a:lnTo>
                        <a:pt x="70709" y="520060"/>
                      </a:lnTo>
                      <a:lnTo>
                        <a:pt x="0" y="520060"/>
                      </a:lnTo>
                      <a:lnTo>
                        <a:pt x="0" y="12481"/>
                      </a:lnTo>
                      <a:lnTo>
                        <a:pt x="74868" y="12481"/>
                      </a:lnTo>
                      <a:lnTo>
                        <a:pt x="74868" y="45765"/>
                      </a:lnTo>
                      <a:cubicBezTo>
                        <a:pt x="99824" y="16642"/>
                        <a:pt x="133099" y="0"/>
                        <a:pt x="174692" y="0"/>
                      </a:cubicBezTo>
                      <a:cubicBezTo>
                        <a:pt x="228764" y="0"/>
                        <a:pt x="274517" y="24963"/>
                        <a:pt x="295314" y="70728"/>
                      </a:cubicBezTo>
                      <a:cubicBezTo>
                        <a:pt x="316111" y="24963"/>
                        <a:pt x="357704" y="0"/>
                        <a:pt x="411775" y="0"/>
                      </a:cubicBezTo>
                      <a:cubicBezTo>
                        <a:pt x="494962" y="0"/>
                        <a:pt x="553193" y="54086"/>
                        <a:pt x="553193" y="15393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entury Schoolbook"/>
                    <a:ea typeface="Century Schoolbook"/>
                    <a:cs typeface="Century Schoolbook"/>
                    <a:sym typeface="Century Schoolbook"/>
                  </a:endParaRPr>
                </a:p>
              </p:txBody>
            </p:sp>
          </p:grpSp>
        </p:grpSp>
        <p:pic>
          <p:nvPicPr>
            <p:cNvPr id="149" name="Google Shape;149;p1"/>
            <p:cNvPicPr preferRelativeResize="0"/>
            <p:nvPr/>
          </p:nvPicPr>
          <p:blipFill rotWithShape="1">
            <a:blip r:embed="rId4">
              <a:alphaModFix/>
            </a:blip>
            <a:srcRect/>
            <a:stretch/>
          </p:blipFill>
          <p:spPr>
            <a:xfrm>
              <a:off x="2250433" y="971556"/>
              <a:ext cx="6247916" cy="4392826"/>
            </a:xfrm>
            <a:prstGeom prst="rect">
              <a:avLst/>
            </a:prstGeom>
            <a:noFill/>
            <a:ln>
              <a:noFill/>
            </a:ln>
            <a:effectLst>
              <a:outerShdw blurRad="187681" dist="392247" dir="5174931" sx="96154" sy="96154" algn="tl" rotWithShape="0">
                <a:srgbClr val="000000">
                  <a:alpha val="34509"/>
                </a:srgbClr>
              </a:outerShdw>
            </a:effectLst>
          </p:spPr>
        </p:pic>
      </p:grpSp>
      <p:sp>
        <p:nvSpPr>
          <p:cNvPr id="125" name="Google Shape;125;p1"/>
          <p:cNvSpPr txBox="1">
            <a:spLocks noGrp="1"/>
          </p:cNvSpPr>
          <p:nvPr>
            <p:ph type="body" idx="4"/>
          </p:nvPr>
        </p:nvSpPr>
        <p:spPr>
          <a:xfrm>
            <a:off x="897333" y="4948007"/>
            <a:ext cx="4703217" cy="62206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05C6F"/>
              </a:buClr>
              <a:buSzPct val="108108"/>
              <a:buNone/>
            </a:pPr>
            <a:r>
              <a:rPr lang="en-US" sz="2800" dirty="0">
                <a:solidFill>
                  <a:schemeClr val="bg1"/>
                </a:solidFill>
                <a:hlinkClick r:id="rId5">
                  <a:extLst>
                    <a:ext uri="{A12FA001-AC4F-418D-AE19-62706E023703}">
                      <ahyp:hlinkClr xmlns:ahyp="http://schemas.microsoft.com/office/drawing/2018/hyperlinkcolor" val="tx"/>
                    </a:ext>
                  </a:extLst>
                </a:hlinkClick>
              </a:rPr>
              <a:t>www.</a:t>
            </a:r>
            <a:r>
              <a:rPr lang="en-US" sz="3200" b="1" dirty="0">
                <a:solidFill>
                  <a:schemeClr val="bg1"/>
                </a:solidFill>
                <a:hlinkClick r:id="rId5">
                  <a:extLst>
                    <a:ext uri="{A12FA001-AC4F-418D-AE19-62706E023703}">
                      <ahyp:hlinkClr xmlns:ahyp="http://schemas.microsoft.com/office/drawing/2018/hyperlinkcolor" val="tx"/>
                    </a:ext>
                  </a:extLst>
                </a:hlinkClick>
              </a:rPr>
              <a:t>darkskytourism</a:t>
            </a:r>
            <a:r>
              <a:rPr lang="en-US" sz="2800" dirty="0">
                <a:solidFill>
                  <a:schemeClr val="bg1"/>
                </a:solidFill>
                <a:hlinkClick r:id="rId5">
                  <a:extLst>
                    <a:ext uri="{A12FA001-AC4F-418D-AE19-62706E023703}">
                      <ahyp:hlinkClr xmlns:ahyp="http://schemas.microsoft.com/office/drawing/2018/hyperlinkcolor" val="tx"/>
                    </a:ext>
                  </a:extLst>
                </a:hlinkClick>
              </a:rPr>
              <a:t>.eu</a:t>
            </a:r>
            <a:r>
              <a:rPr lang="en-US" sz="2800" dirty="0">
                <a:solidFill>
                  <a:schemeClr val="bg1"/>
                </a:solidFill>
              </a:rPr>
              <a:t> </a:t>
            </a:r>
            <a:endParaRPr sz="2800" dirty="0">
              <a:solidFill>
                <a:schemeClr val="bg1"/>
              </a:solidFill>
            </a:endParaRPr>
          </a:p>
          <a:p>
            <a:pPr marL="0" lvl="0" indent="0" algn="l" rtl="0">
              <a:lnSpc>
                <a:spcPct val="100000"/>
              </a:lnSpc>
              <a:spcBef>
                <a:spcPts val="0"/>
              </a:spcBef>
              <a:spcAft>
                <a:spcPts val="0"/>
              </a:spcAft>
              <a:buClr>
                <a:srgbClr val="305C6F"/>
              </a:buClr>
              <a:buSzPct val="108108"/>
              <a:buNone/>
            </a:pPr>
            <a:endParaRPr dirty="0"/>
          </a:p>
        </p:txBody>
      </p:sp>
      <p:sp>
        <p:nvSpPr>
          <p:cNvPr id="2" name="TextBox 1">
            <a:extLst>
              <a:ext uri="{FF2B5EF4-FFF2-40B4-BE49-F238E27FC236}">
                <a16:creationId xmlns:a16="http://schemas.microsoft.com/office/drawing/2014/main" id="{26275485-B88C-6EFB-D275-0F4988FEDFF1}"/>
              </a:ext>
            </a:extLst>
          </p:cNvPr>
          <p:cNvSpPr txBox="1"/>
          <p:nvPr/>
        </p:nvSpPr>
        <p:spPr>
          <a:xfrm>
            <a:off x="171432" y="5905761"/>
            <a:ext cx="2210832" cy="738664"/>
          </a:xfrm>
          <a:prstGeom prst="rect">
            <a:avLst/>
          </a:prstGeom>
          <a:noFill/>
        </p:spPr>
        <p:txBody>
          <a:bodyPr wrap="square">
            <a:spAutoFit/>
          </a:bodyPr>
          <a:lstStyle/>
          <a:p>
            <a:r>
              <a:rPr lang="en-GB" sz="1050" dirty="0">
                <a:solidFill>
                  <a:srgbClr val="333333"/>
                </a:solidFill>
                <a:effectLst/>
                <a:latin typeface="Source Sans Pro" panose="020B0503030403020204" pitchFamily="34" charset="0"/>
                <a:ea typeface="Calibri" panose="020F0502020204030204" pitchFamily="34" charset="0"/>
                <a:cs typeface="Times New Roman" panose="02020603050405020304" pitchFamily="18" charset="0"/>
              </a:rPr>
              <a:t>Dark Sky Ecotourism VET Programme © 2023 by Dark Sky Ecotourism Consortium is licensed under </a:t>
            </a:r>
            <a:r>
              <a:rPr lang="en-GB" sz="1050" u="none" strike="noStrike" dirty="0">
                <a:solidFill>
                  <a:srgbClr val="D14500"/>
                </a:solidFill>
                <a:effectLst/>
                <a:latin typeface="Source Sans Pro" panose="020B0503030403020204" pitchFamily="34" charset="0"/>
                <a:ea typeface="Calibri" panose="020F0502020204030204" pitchFamily="34" charset="0"/>
                <a:cs typeface="Times New Roman" panose="02020603050405020304" pitchFamily="18" charset="0"/>
                <a:hlinkClick r:id="rId6"/>
              </a:rPr>
              <a:t>CC BY-SA 4.0 </a:t>
            </a:r>
            <a:endParaRPr lang="en-GB" sz="1050" dirty="0"/>
          </a:p>
        </p:txBody>
      </p:sp>
      <p:pic>
        <p:nvPicPr>
          <p:cNvPr id="3" name="Picture 2" descr="A black and white sign with a person in a circle&#10;&#10;Description automatically generated">
            <a:extLst>
              <a:ext uri="{FF2B5EF4-FFF2-40B4-BE49-F238E27FC236}">
                <a16:creationId xmlns:a16="http://schemas.microsoft.com/office/drawing/2014/main" id="{8EDB2CDD-5410-E3A9-7005-8E1E4C58EA9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3014" y="6244410"/>
            <a:ext cx="1035050" cy="361950"/>
          </a:xfrm>
          <a:prstGeom prst="rect">
            <a:avLst/>
          </a:prstGeom>
          <a:noFill/>
          <a:ln>
            <a:noFill/>
          </a:ln>
        </p:spPr>
      </p:pic>
      <p:sp>
        <p:nvSpPr>
          <p:cNvPr id="4" name="TextBox 3">
            <a:extLst>
              <a:ext uri="{FF2B5EF4-FFF2-40B4-BE49-F238E27FC236}">
                <a16:creationId xmlns:a16="http://schemas.microsoft.com/office/drawing/2014/main" id="{60CF89EE-C257-D4A7-E335-9ECDA060A556}"/>
              </a:ext>
            </a:extLst>
          </p:cNvPr>
          <p:cNvSpPr txBox="1"/>
          <p:nvPr/>
        </p:nvSpPr>
        <p:spPr>
          <a:xfrm>
            <a:off x="3750415" y="5991886"/>
            <a:ext cx="5563782" cy="775277"/>
          </a:xfrm>
          <a:prstGeom prst="rect">
            <a:avLst/>
          </a:prstGeom>
          <a:noFill/>
        </p:spPr>
        <p:txBody>
          <a:bodyPr wrap="square">
            <a:spAutoFit/>
          </a:bodyPr>
          <a:lstStyle/>
          <a:p>
            <a:pPr>
              <a:lnSpc>
                <a:spcPct val="107000"/>
              </a:lnSpc>
              <a:spcAft>
                <a:spcPts val="800"/>
              </a:spcAft>
            </a:pPr>
            <a:r>
              <a:rPr lang="en-GB" sz="1050" kern="0" dirty="0">
                <a:solidFill>
                  <a:srgbClr val="404040"/>
                </a:solidFill>
                <a:effectLst/>
                <a:latin typeface="Source Sans Pro" panose="020B0503030403020204" pitchFamily="34" charset="0"/>
                <a:ea typeface="Source Sans Pro" panose="020B0503030403020204" pitchFamily="34"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10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9"/>
          <p:cNvSpPr txBox="1">
            <a:spLocks noGrp="1"/>
          </p:cNvSpPr>
          <p:nvPr>
            <p:ph type="body" idx="1"/>
          </p:nvPr>
        </p:nvSpPr>
        <p:spPr>
          <a:xfrm>
            <a:off x="329609" y="1534875"/>
            <a:ext cx="7198242" cy="7059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3870"/>
              <a:buNone/>
            </a:pPr>
            <a:r>
              <a:rPr lang="en-US"/>
              <a:t>Reaching out to your market – some examples</a:t>
            </a:r>
            <a:endParaRPr/>
          </a:p>
        </p:txBody>
      </p:sp>
      <p:sp>
        <p:nvSpPr>
          <p:cNvPr id="234" name="Google Shape;234;p9"/>
          <p:cNvSpPr txBox="1">
            <a:spLocks noGrp="1"/>
          </p:cNvSpPr>
          <p:nvPr>
            <p:ph type="body" idx="3"/>
          </p:nvPr>
        </p:nvSpPr>
        <p:spPr>
          <a:xfrm>
            <a:off x="640955" y="2428508"/>
            <a:ext cx="6749339" cy="2965622"/>
          </a:xfrm>
          <a:prstGeom prst="rect">
            <a:avLst/>
          </a:prstGeom>
          <a:noFill/>
          <a:ln>
            <a:noFill/>
          </a:ln>
        </p:spPr>
        <p:txBody>
          <a:bodyPr spcFirstLastPara="1" wrap="square" lIns="91425" tIns="45700" rIns="91425" bIns="45700" anchor="t" anchorCtr="0">
            <a:noAutofit/>
          </a:bodyPr>
          <a:lstStyle/>
          <a:p>
            <a:pPr marL="414589" lvl="0" indent="-414589" algn="l" rtl="0">
              <a:lnSpc>
                <a:spcPct val="100000"/>
              </a:lnSpc>
              <a:spcBef>
                <a:spcPts val="0"/>
              </a:spcBef>
              <a:spcAft>
                <a:spcPts val="0"/>
              </a:spcAft>
              <a:buSzPts val="3870"/>
              <a:buFont typeface="Arial"/>
              <a:buChar char="•"/>
            </a:pPr>
            <a:r>
              <a:rPr lang="en-US" b="1"/>
              <a:t>Educational Content</a:t>
            </a:r>
            <a:r>
              <a:rPr lang="en-US"/>
              <a:t>: Develop informative content that explains the importance of dark skies, light pollution's effects, and the ecological significance of protecting them.</a:t>
            </a:r>
            <a:endParaRPr/>
          </a:p>
          <a:p>
            <a:pPr marL="414589" lvl="0" indent="-414589" algn="l" rtl="0">
              <a:lnSpc>
                <a:spcPct val="100000"/>
              </a:lnSpc>
              <a:spcBef>
                <a:spcPts val="0"/>
              </a:spcBef>
              <a:spcAft>
                <a:spcPts val="0"/>
              </a:spcAft>
              <a:buSzPts val="3870"/>
              <a:buFont typeface="Arial"/>
              <a:buChar char="•"/>
            </a:pPr>
            <a:r>
              <a:rPr lang="en-US" b="1"/>
              <a:t>Engaging Website</a:t>
            </a:r>
            <a:r>
              <a:rPr lang="en-US"/>
              <a:t>: Create a dedicated website or webpage that highlights your dark sky ecotourism offerings, including locations, experiences, and booking details.</a:t>
            </a:r>
            <a:endParaRPr/>
          </a:p>
          <a:p>
            <a:pPr marL="414589" lvl="0" indent="-414589" algn="l" rtl="0">
              <a:lnSpc>
                <a:spcPct val="100000"/>
              </a:lnSpc>
              <a:spcBef>
                <a:spcPts val="0"/>
              </a:spcBef>
              <a:spcAft>
                <a:spcPts val="0"/>
              </a:spcAft>
              <a:buSzPts val="3870"/>
              <a:buFont typeface="Arial"/>
              <a:buChar char="•"/>
            </a:pPr>
            <a:r>
              <a:rPr lang="en-US" b="1"/>
              <a:t>Stunning Visuals</a:t>
            </a:r>
            <a:r>
              <a:rPr lang="en-US"/>
              <a:t>: Use captivating images and videos of starry night skies, celestial events, and nocturnal wildlife to inspire potential visitors.</a:t>
            </a:r>
            <a:endParaRPr/>
          </a:p>
        </p:txBody>
      </p:sp>
      <p:pic>
        <p:nvPicPr>
          <p:cNvPr id="235" name="Google Shape;235;p9"/>
          <p:cNvPicPr preferRelativeResize="0">
            <a:picLocks noGrp="1"/>
          </p:cNvPicPr>
          <p:nvPr>
            <p:ph type="pic" idx="2"/>
          </p:nvPr>
        </p:nvPicPr>
        <p:blipFill rotWithShape="1">
          <a:blip r:embed="rId3">
            <a:alphaModFix/>
          </a:blip>
          <a:srcRect/>
          <a:stretch/>
        </p:blipFill>
        <p:spPr>
          <a:xfrm>
            <a:off x="8353345" y="3167147"/>
            <a:ext cx="3416551" cy="1921808"/>
          </a:xfrm>
          <a:prstGeom prst="rect">
            <a:avLst/>
          </a:prstGeom>
          <a:solidFill>
            <a:srgbClr val="D8D8D8"/>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0"/>
          <p:cNvPicPr preferRelativeResize="0"/>
          <p:nvPr/>
        </p:nvPicPr>
        <p:blipFill rotWithShape="1">
          <a:blip r:embed="rId3">
            <a:alphaModFix/>
          </a:blip>
          <a:srcRect/>
          <a:stretch/>
        </p:blipFill>
        <p:spPr>
          <a:xfrm>
            <a:off x="9099659" y="6441136"/>
            <a:ext cx="1459396" cy="416864"/>
          </a:xfrm>
          <a:prstGeom prst="rect">
            <a:avLst/>
          </a:prstGeom>
          <a:noFill/>
          <a:ln>
            <a:noFill/>
          </a:ln>
        </p:spPr>
      </p:pic>
      <p:pic>
        <p:nvPicPr>
          <p:cNvPr id="241" name="Google Shape;241;p10"/>
          <p:cNvPicPr preferRelativeResize="0"/>
          <p:nvPr/>
        </p:nvPicPr>
        <p:blipFill rotWithShape="1">
          <a:blip r:embed="rId4">
            <a:alphaModFix/>
          </a:blip>
          <a:srcRect/>
          <a:stretch/>
        </p:blipFill>
        <p:spPr>
          <a:xfrm>
            <a:off x="1525216" y="5546291"/>
            <a:ext cx="2343138" cy="1324383"/>
          </a:xfrm>
          <a:prstGeom prst="rect">
            <a:avLst/>
          </a:prstGeom>
          <a:noFill/>
          <a:ln>
            <a:noFill/>
          </a:ln>
        </p:spPr>
      </p:pic>
      <p:sp>
        <p:nvSpPr>
          <p:cNvPr id="242" name="Google Shape;242;p10"/>
          <p:cNvSpPr txBox="1">
            <a:spLocks noGrp="1"/>
          </p:cNvSpPr>
          <p:nvPr>
            <p:ph type="body" idx="1"/>
          </p:nvPr>
        </p:nvSpPr>
        <p:spPr>
          <a:xfrm>
            <a:off x="773877" y="580237"/>
            <a:ext cx="10644249" cy="8087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57"/>
              </a:spcBef>
              <a:spcAft>
                <a:spcPts val="0"/>
              </a:spcAft>
              <a:buSzPts val="3870"/>
              <a:buNone/>
            </a:pPr>
            <a:r>
              <a:rPr lang="en-US" sz="3664"/>
              <a:t>Reaching out to your market – some examples</a:t>
            </a:r>
            <a:endParaRPr sz="3664"/>
          </a:p>
        </p:txBody>
      </p:sp>
      <p:sp>
        <p:nvSpPr>
          <p:cNvPr id="243" name="Google Shape;243;p10"/>
          <p:cNvSpPr txBox="1">
            <a:spLocks noGrp="1"/>
          </p:cNvSpPr>
          <p:nvPr>
            <p:ph type="body" idx="2"/>
          </p:nvPr>
        </p:nvSpPr>
        <p:spPr>
          <a:xfrm>
            <a:off x="773877" y="2159822"/>
            <a:ext cx="5639622" cy="320961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870"/>
              <a:buNone/>
            </a:pPr>
            <a:r>
              <a:rPr lang="en-US" sz="3200" b="1"/>
              <a:t>Social Media Campaigns:</a:t>
            </a:r>
            <a:r>
              <a:rPr lang="en-US" sz="3200"/>
              <a:t> Share captivating night sky imagery, facts, and visitor experiences on social media platforms to engage and educate your audience.</a:t>
            </a:r>
            <a:endParaRPr sz="2902"/>
          </a:p>
          <a:p>
            <a:pPr marL="0" lvl="0" indent="0" algn="l" rtl="0">
              <a:lnSpc>
                <a:spcPct val="100000"/>
              </a:lnSpc>
              <a:spcBef>
                <a:spcPts val="0"/>
              </a:spcBef>
              <a:spcAft>
                <a:spcPts val="0"/>
              </a:spcAft>
              <a:buSzPts val="3870"/>
              <a:buNone/>
            </a:pPr>
            <a:endParaRPr sz="2902"/>
          </a:p>
          <a:p>
            <a:pPr marL="0" lvl="0" indent="0" algn="l" rtl="0">
              <a:lnSpc>
                <a:spcPct val="100000"/>
              </a:lnSpc>
              <a:spcBef>
                <a:spcPts val="0"/>
              </a:spcBef>
              <a:spcAft>
                <a:spcPts val="0"/>
              </a:spcAft>
              <a:buSzPts val="3870"/>
              <a:buNone/>
            </a:pPr>
            <a:endParaRPr sz="2902"/>
          </a:p>
        </p:txBody>
      </p:sp>
      <p:pic>
        <p:nvPicPr>
          <p:cNvPr id="244" name="Google Shape;244;p10"/>
          <p:cNvPicPr preferRelativeResize="0">
            <a:picLocks noGrp="1"/>
          </p:cNvPicPr>
          <p:nvPr>
            <p:ph type="pic" idx="3"/>
          </p:nvPr>
        </p:nvPicPr>
        <p:blipFill rotWithShape="1">
          <a:blip r:embed="rId5">
            <a:alphaModFix/>
          </a:blip>
          <a:srcRect l="7012" r="7011"/>
          <a:stretch/>
        </p:blipFill>
        <p:spPr>
          <a:xfrm>
            <a:off x="7545478" y="3107982"/>
            <a:ext cx="4646522" cy="2932356"/>
          </a:xfrm>
          <a:prstGeom prst="rect">
            <a:avLst/>
          </a:prstGeom>
          <a:solidFill>
            <a:srgbClr val="D8D8D8"/>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e41d39bd7a_0_20"/>
          <p:cNvSpPr txBox="1">
            <a:spLocks noGrp="1"/>
          </p:cNvSpPr>
          <p:nvPr>
            <p:ph type="body" idx="1"/>
          </p:nvPr>
        </p:nvSpPr>
        <p:spPr>
          <a:xfrm>
            <a:off x="854250" y="468480"/>
            <a:ext cx="10483500" cy="804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Engagement and Conversion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rgbClr val="305C6F"/>
              </a:buClr>
              <a:buSzPts val="3600"/>
              <a:buNone/>
            </a:pPr>
            <a:endParaRPr/>
          </a:p>
        </p:txBody>
      </p:sp>
      <p:sp>
        <p:nvSpPr>
          <p:cNvPr id="250" name="Google Shape;250;g1e41d39bd7a_0_20"/>
          <p:cNvSpPr txBox="1">
            <a:spLocks noGrp="1"/>
          </p:cNvSpPr>
          <p:nvPr>
            <p:ph type="body" idx="2"/>
          </p:nvPr>
        </p:nvSpPr>
        <p:spPr>
          <a:xfrm>
            <a:off x="747925" y="1190847"/>
            <a:ext cx="10483500" cy="4868858"/>
          </a:xfrm>
          <a:prstGeom prst="rect">
            <a:avLst/>
          </a:prstGeom>
          <a:noFill/>
          <a:ln>
            <a:noFill/>
          </a:ln>
        </p:spPr>
        <p:txBody>
          <a:bodyPr spcFirstLastPara="1" wrap="square" lIns="91425" tIns="45700" rIns="91425" bIns="45700" anchor="t" anchorCtr="0">
            <a:noAutofit/>
          </a:bodyPr>
          <a:lstStyle/>
          <a:p>
            <a:pPr marL="463550" lvl="0" indent="-342900" algn="l" rtl="0">
              <a:lnSpc>
                <a:spcPct val="115000"/>
              </a:lnSpc>
              <a:spcBef>
                <a:spcPts val="0"/>
              </a:spcBef>
              <a:spcAft>
                <a:spcPts val="0"/>
              </a:spcAft>
              <a:buSzPts val="1700"/>
              <a:buFont typeface="Arial"/>
              <a:buAutoNum type="arabicPeriod"/>
            </a:pPr>
            <a:r>
              <a:rPr lang="en-US" sz="1800"/>
              <a:t>Once the data has been collected, organise and classify it in a systematic way. You can use customer management tools (CRM) to store and analyse customer data effectively. These tools allow you to track customer preferences, contact information, past bookings and other relevant information. This way, you have a clear overview of your customers and can tailor your offers accordingly.</a:t>
            </a:r>
            <a:endParaRPr sz="1800"/>
          </a:p>
          <a:p>
            <a:pPr marL="800100" lvl="0" indent="-190500" algn="l" rtl="0">
              <a:lnSpc>
                <a:spcPct val="115000"/>
              </a:lnSpc>
              <a:spcBef>
                <a:spcPts val="0"/>
              </a:spcBef>
              <a:spcAft>
                <a:spcPts val="0"/>
              </a:spcAft>
              <a:buSzPts val="2400"/>
              <a:buFont typeface="Arial"/>
              <a:buNone/>
            </a:pPr>
            <a:endParaRPr sz="1800"/>
          </a:p>
          <a:p>
            <a:pPr marL="463550" lvl="0" indent="-342900" algn="l" rtl="0">
              <a:lnSpc>
                <a:spcPct val="115000"/>
              </a:lnSpc>
              <a:spcBef>
                <a:spcPts val="0"/>
              </a:spcBef>
              <a:spcAft>
                <a:spcPts val="0"/>
              </a:spcAft>
              <a:buSzPts val="1700"/>
              <a:buFont typeface="Arial"/>
              <a:buAutoNum type="arabicPeriod"/>
            </a:pPr>
            <a:r>
              <a:rPr lang="en-US" sz="1800"/>
              <a:t>Use customer data to create detailed profiles and segment your audience according to specific criteria such as age, interests, travel preferences or spending behaviour. This segmentation will allow you to send personalised and relevant messages to specific groups of customers. You can send special offers, promotions or exclusive packages that meet the needs and desires of different customer segments, thus increasing the likelihood of conversion.</a:t>
            </a:r>
            <a:endParaRPr sz="1800"/>
          </a:p>
          <a:p>
            <a:pPr marL="800100" lvl="0" indent="-190500" algn="l" rtl="0">
              <a:lnSpc>
                <a:spcPct val="115000"/>
              </a:lnSpc>
              <a:spcBef>
                <a:spcPts val="0"/>
              </a:spcBef>
              <a:spcAft>
                <a:spcPts val="0"/>
              </a:spcAft>
              <a:buSzPts val="2400"/>
              <a:buFont typeface="Arial"/>
              <a:buNone/>
            </a:pPr>
            <a:endParaRPr sz="1800"/>
          </a:p>
          <a:p>
            <a:pPr marL="463550" lvl="0" indent="-342900" algn="l" rtl="0">
              <a:lnSpc>
                <a:spcPct val="115000"/>
              </a:lnSpc>
              <a:spcBef>
                <a:spcPts val="0"/>
              </a:spcBef>
              <a:spcAft>
                <a:spcPts val="0"/>
              </a:spcAft>
              <a:buSzPts val="1700"/>
              <a:buFont typeface="Arial"/>
              <a:buAutoNum type="arabicPeriod"/>
            </a:pPr>
            <a:r>
              <a:rPr lang="en-US" sz="1800"/>
              <a:t>In addition, the analysis of customer data allows you to identify trends and behavioural patterns. You can find out which experiences your customers value the most, which services require the most improvement or what are their main motivations for choosing your business. These insights will help you make evidence-based strategic decisions, guiding the evolution of your tourism business.</a:t>
            </a:r>
            <a:endParaRPr sz="1800"/>
          </a:p>
          <a:p>
            <a:pPr marL="457200" lvl="0" indent="0" algn="l" rtl="0">
              <a:lnSpc>
                <a:spcPct val="115000"/>
              </a:lnSpc>
              <a:spcBef>
                <a:spcPts val="0"/>
              </a:spcBef>
              <a:spcAft>
                <a:spcPts val="0"/>
              </a:spcAft>
              <a:buSzPts val="2400"/>
              <a:buNone/>
            </a:pPr>
            <a:endParaRPr sz="1800"/>
          </a:p>
          <a:p>
            <a:pPr marL="457200" lvl="0" indent="0" algn="l" rtl="0">
              <a:lnSpc>
                <a:spcPct val="115000"/>
              </a:lnSpc>
              <a:spcBef>
                <a:spcPts val="0"/>
              </a:spcBef>
              <a:spcAft>
                <a:spcPts val="0"/>
              </a:spcAft>
              <a:buSzPts val="2400"/>
              <a:buNone/>
            </a:pPr>
            <a:endParaRPr sz="1800"/>
          </a:p>
          <a:p>
            <a:pPr marL="0" lvl="0" indent="0" algn="just" rtl="0">
              <a:lnSpc>
                <a:spcPct val="115000"/>
              </a:lnSpc>
              <a:spcBef>
                <a:spcPts val="0"/>
              </a:spcBef>
              <a:spcAft>
                <a:spcPts val="0"/>
              </a:spcAft>
              <a:buClr>
                <a:schemeClr val="dk1"/>
              </a:buClr>
              <a:buSzPts val="1100"/>
              <a:buNone/>
            </a:pPr>
            <a:endParaRPr sz="1800"/>
          </a:p>
          <a:p>
            <a:pPr marL="0" lvl="0" indent="0" algn="l" rtl="0">
              <a:lnSpc>
                <a:spcPct val="100000"/>
              </a:lnSpc>
              <a:spcBef>
                <a:spcPts val="0"/>
              </a:spcBef>
              <a:spcAft>
                <a:spcPts val="0"/>
              </a:spcAft>
              <a:buClr>
                <a:schemeClr val="dk1"/>
              </a:buClr>
              <a:buSzPts val="2400"/>
              <a:buNone/>
            </a:pP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e41d39bd7a_0_28"/>
          <p:cNvSpPr txBox="1">
            <a:spLocks noGrp="1"/>
          </p:cNvSpPr>
          <p:nvPr>
            <p:ph type="body" idx="1"/>
          </p:nvPr>
        </p:nvSpPr>
        <p:spPr>
          <a:xfrm>
            <a:off x="1127052" y="681131"/>
            <a:ext cx="9718158" cy="804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Engagement and Conversion  </a:t>
            </a:r>
            <a:endParaRPr/>
          </a:p>
          <a:p>
            <a:pPr marL="0" lvl="0" indent="0" algn="l" rtl="0">
              <a:lnSpc>
                <a:spcPct val="100000"/>
              </a:lnSpc>
              <a:spcBef>
                <a:spcPts val="3657"/>
              </a:spcBef>
              <a:spcAft>
                <a:spcPts val="0"/>
              </a:spcAft>
              <a:buSzPts val="3600"/>
              <a:buNone/>
            </a:pPr>
            <a:endParaRPr/>
          </a:p>
        </p:txBody>
      </p:sp>
      <p:sp>
        <p:nvSpPr>
          <p:cNvPr id="257" name="Google Shape;257;g1e41d39bd7a_0_28"/>
          <p:cNvSpPr txBox="1">
            <a:spLocks noGrp="1"/>
          </p:cNvSpPr>
          <p:nvPr>
            <p:ph type="body" idx="2"/>
          </p:nvPr>
        </p:nvSpPr>
        <p:spPr>
          <a:xfrm>
            <a:off x="1031358" y="1864553"/>
            <a:ext cx="10306424" cy="4439700"/>
          </a:xfrm>
          <a:prstGeom prst="rect">
            <a:avLst/>
          </a:prstGeom>
          <a:noFill/>
          <a:ln>
            <a:noFill/>
          </a:ln>
        </p:spPr>
        <p:txBody>
          <a:bodyPr spcFirstLastPara="1" wrap="square" lIns="91425" tIns="45700" rIns="91425" bIns="45700" anchor="t" anchorCtr="0">
            <a:noAutofit/>
          </a:bodyPr>
          <a:lstStyle/>
          <a:p>
            <a:pPr marL="95250" lvl="0" indent="0" algn="l" rtl="0">
              <a:lnSpc>
                <a:spcPct val="115000"/>
              </a:lnSpc>
              <a:spcBef>
                <a:spcPts val="0"/>
              </a:spcBef>
              <a:spcAft>
                <a:spcPts val="0"/>
              </a:spcAft>
              <a:buSzPts val="2100"/>
              <a:buNone/>
            </a:pPr>
            <a:r>
              <a:rPr lang="en-US" sz="2000"/>
              <a:t>4. Finally, it is important to constantly monitor the effectiveness of your marketing campaigns based on customer data. Measure key metrics, such as email open rates, conversion rates or customer feedback, to assess the success of your initiatives. Use this data to make continuous improvements to your marketing strategies, adapting offers based on customer preferences and feedback.</a:t>
            </a:r>
            <a:endParaRPr sz="2000"/>
          </a:p>
          <a:p>
            <a:pPr marL="457200" lvl="0" indent="0" algn="l" rtl="0">
              <a:lnSpc>
                <a:spcPct val="115000"/>
              </a:lnSpc>
              <a:spcBef>
                <a:spcPts val="0"/>
              </a:spcBef>
              <a:spcAft>
                <a:spcPts val="0"/>
              </a:spcAft>
              <a:buSzPts val="2400"/>
              <a:buNone/>
            </a:pPr>
            <a:endParaRPr sz="2000"/>
          </a:p>
          <a:p>
            <a:pPr marL="95250" lvl="0" indent="0" algn="l" rtl="0">
              <a:lnSpc>
                <a:spcPct val="115000"/>
              </a:lnSpc>
              <a:spcBef>
                <a:spcPts val="0"/>
              </a:spcBef>
              <a:spcAft>
                <a:spcPts val="0"/>
              </a:spcAft>
              <a:buSzPts val="2100"/>
              <a:buNone/>
            </a:pPr>
            <a:r>
              <a:rPr lang="en-US" sz="2000"/>
              <a:t>5. Collecting and using customer data strategically allows you to create a personalised and engaging experience for your customers, increasing their satisfaction and loyalty to your brand. Feedback data management is a powerful tool to adapt your tourism business to changing customer needs and remain competitive in the tourism market.</a:t>
            </a:r>
            <a:endParaRPr sz="2000"/>
          </a:p>
          <a:p>
            <a:pPr marL="0" lvl="0" indent="0" algn="l" rtl="0">
              <a:lnSpc>
                <a:spcPct val="100000"/>
              </a:lnSpc>
              <a:spcBef>
                <a:spcPts val="0"/>
              </a:spcBef>
              <a:spcAft>
                <a:spcPts val="0"/>
              </a:spcAft>
              <a:buSzPts val="2400"/>
              <a:buNone/>
            </a:pP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0"/>
          <p:cNvSpPr txBox="1">
            <a:spLocks noGrp="1"/>
          </p:cNvSpPr>
          <p:nvPr>
            <p:ph type="body" idx="1"/>
          </p:nvPr>
        </p:nvSpPr>
        <p:spPr>
          <a:xfrm>
            <a:off x="854280" y="564175"/>
            <a:ext cx="10483431" cy="8042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00"/>
              </a:spcBef>
              <a:spcAft>
                <a:spcPts val="0"/>
              </a:spcAft>
              <a:buSzPts val="3870"/>
              <a:buNone/>
            </a:pPr>
            <a:r>
              <a:rPr lang="en-US"/>
              <a:t>Reaching out to your market – some examples</a:t>
            </a:r>
            <a:endParaRPr/>
          </a:p>
        </p:txBody>
      </p:sp>
      <p:sp>
        <p:nvSpPr>
          <p:cNvPr id="263" name="Google Shape;263;p30"/>
          <p:cNvSpPr txBox="1">
            <a:spLocks noGrp="1"/>
          </p:cNvSpPr>
          <p:nvPr>
            <p:ph type="body" idx="2"/>
          </p:nvPr>
        </p:nvSpPr>
        <p:spPr>
          <a:xfrm>
            <a:off x="779852" y="1558519"/>
            <a:ext cx="6587920" cy="393884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870"/>
              <a:buFont typeface="Arial"/>
              <a:buChar char="•"/>
            </a:pPr>
            <a:r>
              <a:rPr lang="en-US" b="1"/>
              <a:t>Night Sky Activities:</a:t>
            </a:r>
            <a:r>
              <a:rPr lang="en-US"/>
              <a:t> Develop unique nighttime experiences like guided stargazing tours, night photography workshops, or wildlife nocturnal outings.</a:t>
            </a:r>
            <a:endParaRPr/>
          </a:p>
          <a:p>
            <a:pPr marL="342900" lvl="0" indent="-342900" algn="l" rtl="0">
              <a:lnSpc>
                <a:spcPct val="100000"/>
              </a:lnSpc>
              <a:spcBef>
                <a:spcPts val="0"/>
              </a:spcBef>
              <a:spcAft>
                <a:spcPts val="0"/>
              </a:spcAft>
              <a:buSzPts val="3870"/>
              <a:buFont typeface="Arial"/>
              <a:buChar char="•"/>
            </a:pPr>
            <a:r>
              <a:rPr lang="en-US" b="1"/>
              <a:t>Community Involvement:</a:t>
            </a:r>
            <a:r>
              <a:rPr lang="en-US"/>
              <a:t> Contribute to local community efforts by supporting dark sky initiatives, conservation projects, and eco-friendly practices.</a:t>
            </a:r>
            <a:endParaRPr/>
          </a:p>
          <a:p>
            <a:pPr marL="342900" lvl="0" indent="-342900" algn="l" rtl="0">
              <a:lnSpc>
                <a:spcPct val="100000"/>
              </a:lnSpc>
              <a:spcBef>
                <a:spcPts val="0"/>
              </a:spcBef>
              <a:spcAft>
                <a:spcPts val="0"/>
              </a:spcAft>
              <a:buSzPts val="3870"/>
              <a:buFont typeface="Arial"/>
              <a:buChar char="•"/>
            </a:pPr>
            <a:r>
              <a:rPr lang="en-US" b="1"/>
              <a:t>Customer Testimonials:</a:t>
            </a:r>
            <a:r>
              <a:rPr lang="en-US"/>
              <a:t> Encourage satisfied visitors to share their experiences and reviews to build credibility and attract more travellers.</a:t>
            </a:r>
            <a:endParaRPr/>
          </a:p>
        </p:txBody>
      </p:sp>
      <p:pic>
        <p:nvPicPr>
          <p:cNvPr id="264" name="Google Shape;264;p30"/>
          <p:cNvPicPr preferRelativeResize="0"/>
          <p:nvPr/>
        </p:nvPicPr>
        <p:blipFill rotWithShape="1">
          <a:blip r:embed="rId3">
            <a:alphaModFix/>
          </a:blip>
          <a:srcRect/>
          <a:stretch/>
        </p:blipFill>
        <p:spPr>
          <a:xfrm>
            <a:off x="7596533" y="1416933"/>
            <a:ext cx="3652714" cy="488719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1"/>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en-US"/>
              <a:t>03</a:t>
            </a:r>
            <a:endParaRPr/>
          </a:p>
        </p:txBody>
      </p:sp>
      <p:sp>
        <p:nvSpPr>
          <p:cNvPr id="270" name="Google Shape;270;p11"/>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en-US"/>
              <a:t>SECTION</a:t>
            </a:r>
            <a:endParaRPr/>
          </a:p>
        </p:txBody>
      </p:sp>
      <p:sp>
        <p:nvSpPr>
          <p:cNvPr id="271" name="Google Shape;271;p11"/>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400"/>
              <a:buFont typeface="Arial"/>
              <a:buNone/>
            </a:pPr>
            <a:r>
              <a:rPr lang="en-US"/>
              <a:t>Funnel marketing strategy </a:t>
            </a:r>
            <a:endParaRPr/>
          </a:p>
          <a:p>
            <a:pPr marL="0" lvl="0" indent="0" algn="r" rtl="0">
              <a:lnSpc>
                <a:spcPct val="100000"/>
              </a:lnSpc>
              <a:spcBef>
                <a:spcPts val="0"/>
              </a:spcBef>
              <a:spcAft>
                <a:spcPts val="0"/>
              </a:spcAft>
              <a:buClr>
                <a:schemeClr val="lt1"/>
              </a:buClr>
              <a:buSzPts val="3600"/>
              <a:buNone/>
            </a:pPr>
            <a:endParaRPr/>
          </a:p>
        </p:txBody>
      </p:sp>
      <p:pic>
        <p:nvPicPr>
          <p:cNvPr id="272" name="Google Shape;272;p11"/>
          <p:cNvPicPr preferRelativeResize="0">
            <a:picLocks noGrp="1"/>
          </p:cNvPicPr>
          <p:nvPr>
            <p:ph type="pic" idx="4"/>
          </p:nvPr>
        </p:nvPicPr>
        <p:blipFill rotWithShape="1">
          <a:blip r:embed="rId3">
            <a:alphaModFix/>
          </a:blip>
          <a:srcRect/>
          <a:stretch/>
        </p:blipFill>
        <p:spPr>
          <a:xfrm>
            <a:off x="6841657" y="0"/>
            <a:ext cx="5364392" cy="6325815"/>
          </a:xfrm>
          <a:prstGeom prst="rect">
            <a:avLst/>
          </a:prstGeom>
          <a:solidFill>
            <a:srgbClr val="D8D8D8"/>
          </a:solidFill>
          <a:ln>
            <a:noFill/>
          </a:ln>
        </p:spPr>
      </p:pic>
      <p:pic>
        <p:nvPicPr>
          <p:cNvPr id="273" name="Google Shape;273;p11"/>
          <p:cNvPicPr preferRelativeResize="0"/>
          <p:nvPr/>
        </p:nvPicPr>
        <p:blipFill rotWithShape="1">
          <a:blip r:embed="rId4">
            <a:alphaModFix/>
          </a:blip>
          <a:srcRect/>
          <a:stretch/>
        </p:blipFill>
        <p:spPr>
          <a:xfrm>
            <a:off x="6841657" y="-36576"/>
            <a:ext cx="5364392" cy="6325815"/>
          </a:xfrm>
          <a:prstGeom prst="rect">
            <a:avLst/>
          </a:prstGeom>
          <a:solidFill>
            <a:srgbClr val="D8D8D8"/>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g2901fb42bef_0_0"/>
          <p:cNvPicPr preferRelativeResize="0"/>
          <p:nvPr/>
        </p:nvPicPr>
        <p:blipFill rotWithShape="1">
          <a:blip r:embed="rId3">
            <a:alphaModFix/>
          </a:blip>
          <a:srcRect/>
          <a:stretch/>
        </p:blipFill>
        <p:spPr>
          <a:xfrm>
            <a:off x="3048000" y="928675"/>
            <a:ext cx="6096000" cy="5000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e41d39bd7a_0_35"/>
          <p:cNvSpPr txBox="1">
            <a:spLocks noGrp="1"/>
          </p:cNvSpPr>
          <p:nvPr>
            <p:ph type="body" idx="1"/>
          </p:nvPr>
        </p:nvSpPr>
        <p:spPr>
          <a:xfrm>
            <a:off x="854280" y="925680"/>
            <a:ext cx="10483500" cy="80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solidFill>
                  <a:srgbClr val="406374"/>
                </a:solidFill>
              </a:rPr>
              <a:t>Funnel marketing strategy </a:t>
            </a:r>
            <a:endParaRPr>
              <a:solidFill>
                <a:srgbClr val="406374"/>
              </a:solidFill>
            </a:endParaRPr>
          </a:p>
          <a:p>
            <a:pPr marL="0" lvl="0" indent="0" algn="l" rtl="0">
              <a:lnSpc>
                <a:spcPct val="115000"/>
              </a:lnSpc>
              <a:spcBef>
                <a:spcPts val="0"/>
              </a:spcBef>
              <a:spcAft>
                <a:spcPts val="0"/>
              </a:spcAft>
              <a:buSzPts val="3600"/>
              <a:buNone/>
            </a:pPr>
            <a:r>
              <a:rPr lang="en-US"/>
              <a:t>  </a:t>
            </a:r>
            <a:endParaRPr/>
          </a:p>
          <a:p>
            <a:pPr marL="0" lvl="0" indent="0" algn="l" rtl="0">
              <a:lnSpc>
                <a:spcPct val="100000"/>
              </a:lnSpc>
              <a:spcBef>
                <a:spcPts val="3657"/>
              </a:spcBef>
              <a:spcAft>
                <a:spcPts val="0"/>
              </a:spcAft>
              <a:buSzPts val="3600"/>
              <a:buNone/>
            </a:pPr>
            <a:endParaRPr/>
          </a:p>
        </p:txBody>
      </p:sp>
      <p:sp>
        <p:nvSpPr>
          <p:cNvPr id="286" name="Google Shape;286;g1e41d39bd7a_0_35"/>
          <p:cNvSpPr txBox="1">
            <a:spLocks noGrp="1"/>
          </p:cNvSpPr>
          <p:nvPr>
            <p:ph type="body" idx="2"/>
          </p:nvPr>
        </p:nvSpPr>
        <p:spPr>
          <a:xfrm>
            <a:off x="854275" y="1639925"/>
            <a:ext cx="10483500" cy="4869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400"/>
              <a:buNone/>
            </a:pPr>
            <a:r>
              <a:rPr lang="en-US" sz="2000" b="1"/>
              <a:t>Awareness: </a:t>
            </a:r>
            <a:endParaRPr sz="2000" b="1"/>
          </a:p>
          <a:p>
            <a:pPr marL="457200" lvl="0" indent="-361950" algn="l" rtl="0">
              <a:lnSpc>
                <a:spcPct val="115000"/>
              </a:lnSpc>
              <a:spcBef>
                <a:spcPts val="0"/>
              </a:spcBef>
              <a:spcAft>
                <a:spcPts val="0"/>
              </a:spcAft>
              <a:buSzPts val="2100"/>
              <a:buChar char="-"/>
            </a:pPr>
            <a:r>
              <a:rPr lang="en-US" sz="2000"/>
              <a:t>Creating interesting and useful content, such as blog posts, travel guides, videos and photos, to attract the attention of the target audience.</a:t>
            </a:r>
            <a:endParaRPr sz="2000"/>
          </a:p>
          <a:p>
            <a:pPr marL="457200" lvl="0" indent="-361950" algn="l" rtl="0">
              <a:lnSpc>
                <a:spcPct val="115000"/>
              </a:lnSpc>
              <a:spcBef>
                <a:spcPts val="0"/>
              </a:spcBef>
              <a:spcAft>
                <a:spcPts val="0"/>
              </a:spcAft>
              <a:buSzPts val="2100"/>
              <a:buChar char="-"/>
            </a:pPr>
            <a:r>
              <a:rPr lang="en-US" sz="2000"/>
              <a:t>Use of SEO to optimise search engine rankings and attract organic traffic to the website.</a:t>
            </a:r>
            <a:endParaRPr sz="2000"/>
          </a:p>
          <a:p>
            <a:pPr marL="457200" lvl="0" indent="-361950" algn="l" rtl="0">
              <a:lnSpc>
                <a:spcPct val="115000"/>
              </a:lnSpc>
              <a:spcBef>
                <a:spcPts val="0"/>
              </a:spcBef>
              <a:spcAft>
                <a:spcPts val="0"/>
              </a:spcAft>
              <a:buSzPts val="2100"/>
              <a:buChar char="-"/>
            </a:pPr>
            <a:r>
              <a:rPr lang="en-US" sz="2000"/>
              <a:t>Targeted advertising campaigns on social media and search engines to reach potential customers interested in travel.</a:t>
            </a:r>
            <a:endParaRPr sz="2000"/>
          </a:p>
          <a:p>
            <a:pPr marL="0" lvl="0" indent="0" algn="l" rtl="0">
              <a:lnSpc>
                <a:spcPct val="115000"/>
              </a:lnSpc>
              <a:spcBef>
                <a:spcPts val="0"/>
              </a:spcBef>
              <a:spcAft>
                <a:spcPts val="0"/>
              </a:spcAft>
              <a:buSzPts val="2400"/>
              <a:buNone/>
            </a:pPr>
            <a:r>
              <a:rPr lang="en-US" sz="2000" b="1"/>
              <a:t>Interest:</a:t>
            </a:r>
            <a:endParaRPr sz="2000" b="1"/>
          </a:p>
          <a:p>
            <a:pPr marL="457200" lvl="0" indent="-361950" algn="l" rtl="0">
              <a:lnSpc>
                <a:spcPct val="115000"/>
              </a:lnSpc>
              <a:spcBef>
                <a:spcPts val="0"/>
              </a:spcBef>
              <a:spcAft>
                <a:spcPts val="0"/>
              </a:spcAft>
              <a:buSzPts val="2100"/>
              <a:buChar char="-"/>
            </a:pPr>
            <a:r>
              <a:rPr lang="en-US" sz="2000"/>
              <a:t>Offering more in-depth and engaging content to engage your audience and stimulate interest in your tourism services.</a:t>
            </a:r>
            <a:endParaRPr sz="2000"/>
          </a:p>
          <a:p>
            <a:pPr marL="457200" lvl="0" indent="-361950" algn="l" rtl="0">
              <a:lnSpc>
                <a:spcPct val="115000"/>
              </a:lnSpc>
              <a:spcBef>
                <a:spcPts val="0"/>
              </a:spcBef>
              <a:spcAft>
                <a:spcPts val="0"/>
              </a:spcAft>
              <a:buSzPts val="2100"/>
              <a:buChar char="-"/>
            </a:pPr>
            <a:r>
              <a:rPr lang="en-US" sz="2000"/>
              <a:t>Use of webinars, podcasts or virtual events to provide detailed information about your services and create an emotional connection with your audience.</a:t>
            </a:r>
            <a:endParaRPr sz="2000"/>
          </a:p>
          <a:p>
            <a:pPr marL="457200" lvl="0" indent="-361950" algn="l" rtl="0">
              <a:lnSpc>
                <a:spcPct val="115000"/>
              </a:lnSpc>
              <a:spcBef>
                <a:spcPts val="0"/>
              </a:spcBef>
              <a:spcAft>
                <a:spcPts val="0"/>
              </a:spcAft>
              <a:buSzPts val="2100"/>
              <a:buChar char="-"/>
            </a:pPr>
            <a:r>
              <a:rPr lang="en-US" sz="2000"/>
              <a:t>Capturing leads through contact forms or special offers in exchange for the contact information of potential customers.</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e41d39bd7a_0_42"/>
          <p:cNvSpPr txBox="1">
            <a:spLocks noGrp="1"/>
          </p:cNvSpPr>
          <p:nvPr>
            <p:ph type="body" idx="1"/>
          </p:nvPr>
        </p:nvSpPr>
        <p:spPr>
          <a:xfrm>
            <a:off x="854280" y="925680"/>
            <a:ext cx="10483500" cy="80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solidFill>
                  <a:srgbClr val="406374"/>
                </a:solidFill>
              </a:rPr>
              <a:t>Funnel marketing strategy </a:t>
            </a:r>
            <a:endParaRPr>
              <a:solidFill>
                <a:srgbClr val="406374"/>
              </a:solidFill>
            </a:endParaRPr>
          </a:p>
          <a:p>
            <a:pPr marL="0" lvl="0" indent="0" algn="l" rtl="0">
              <a:lnSpc>
                <a:spcPct val="115000"/>
              </a:lnSpc>
              <a:spcBef>
                <a:spcPts val="0"/>
              </a:spcBef>
              <a:spcAft>
                <a:spcPts val="0"/>
              </a:spcAft>
              <a:buSzPts val="3600"/>
              <a:buNone/>
            </a:pPr>
            <a:r>
              <a:rPr lang="en-US"/>
              <a:t>  </a:t>
            </a:r>
            <a:endParaRPr/>
          </a:p>
          <a:p>
            <a:pPr marL="0" lvl="0" indent="0" algn="l" rtl="0">
              <a:lnSpc>
                <a:spcPct val="100000"/>
              </a:lnSpc>
              <a:spcBef>
                <a:spcPts val="3657"/>
              </a:spcBef>
              <a:spcAft>
                <a:spcPts val="0"/>
              </a:spcAft>
              <a:buSzPts val="3600"/>
              <a:buNone/>
            </a:pPr>
            <a:endParaRPr/>
          </a:p>
        </p:txBody>
      </p:sp>
      <p:sp>
        <p:nvSpPr>
          <p:cNvPr id="293" name="Google Shape;293;g1e41d39bd7a_0_42"/>
          <p:cNvSpPr txBox="1">
            <a:spLocks noGrp="1"/>
          </p:cNvSpPr>
          <p:nvPr>
            <p:ph type="body" idx="2"/>
          </p:nvPr>
        </p:nvSpPr>
        <p:spPr>
          <a:xfrm>
            <a:off x="854275" y="1639925"/>
            <a:ext cx="10483500" cy="4869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400"/>
              <a:buNone/>
            </a:pPr>
            <a:r>
              <a:rPr lang="en-US" sz="2000" b="1"/>
              <a:t>Evaluation (Consideration):</a:t>
            </a:r>
            <a:endParaRPr sz="2000" b="1"/>
          </a:p>
          <a:p>
            <a:pPr marL="457200" lvl="0" indent="-336550" algn="l" rtl="0">
              <a:lnSpc>
                <a:spcPct val="115000"/>
              </a:lnSpc>
              <a:spcBef>
                <a:spcPts val="0"/>
              </a:spcBef>
              <a:spcAft>
                <a:spcPts val="0"/>
              </a:spcAft>
              <a:buSzPts val="1700"/>
              <a:buChar char="-"/>
            </a:pPr>
            <a:r>
              <a:rPr lang="en-US" sz="2000"/>
              <a:t>Show your audience the distinctive features and advantages of your tourism services compared to the competition.</a:t>
            </a:r>
            <a:endParaRPr sz="2000"/>
          </a:p>
          <a:p>
            <a:pPr marL="457200" lvl="0" indent="-336550" algn="l" rtl="0">
              <a:lnSpc>
                <a:spcPct val="115000"/>
              </a:lnSpc>
              <a:spcBef>
                <a:spcPts val="0"/>
              </a:spcBef>
              <a:spcAft>
                <a:spcPts val="0"/>
              </a:spcAft>
              <a:buSzPts val="1700"/>
              <a:buChar char="-"/>
            </a:pPr>
            <a:r>
              <a:rPr lang="en-US" sz="2000"/>
              <a:t>Provide testimonials, reviews and success stories from satisfied customers to build trust and demonstrate the quality of your services.</a:t>
            </a:r>
            <a:endParaRPr sz="2000"/>
          </a:p>
          <a:p>
            <a:pPr marL="457200" lvl="0" indent="-336550" algn="l" rtl="0">
              <a:lnSpc>
                <a:spcPct val="115000"/>
              </a:lnSpc>
              <a:spcBef>
                <a:spcPts val="0"/>
              </a:spcBef>
              <a:spcAft>
                <a:spcPts val="0"/>
              </a:spcAft>
              <a:buSzPts val="1700"/>
              <a:buChar char="-"/>
            </a:pPr>
            <a:r>
              <a:rPr lang="en-US" sz="2000"/>
              <a:t>Offer personalised advice or free quotes to help potential customers evaluate their options.</a:t>
            </a:r>
            <a:endParaRPr sz="2000"/>
          </a:p>
          <a:p>
            <a:pPr marL="0" lvl="0" indent="0" algn="l" rtl="0">
              <a:lnSpc>
                <a:spcPct val="115000"/>
              </a:lnSpc>
              <a:spcBef>
                <a:spcPts val="0"/>
              </a:spcBef>
              <a:spcAft>
                <a:spcPts val="0"/>
              </a:spcAft>
              <a:buSzPts val="2400"/>
              <a:buNone/>
            </a:pPr>
            <a:endParaRPr sz="2000"/>
          </a:p>
          <a:p>
            <a:pPr marL="0" lvl="0" indent="0" algn="l" rtl="0">
              <a:lnSpc>
                <a:spcPct val="115000"/>
              </a:lnSpc>
              <a:spcBef>
                <a:spcPts val="0"/>
              </a:spcBef>
              <a:spcAft>
                <a:spcPts val="0"/>
              </a:spcAft>
              <a:buSzPts val="2400"/>
              <a:buNone/>
            </a:pPr>
            <a:r>
              <a:rPr lang="en-US" sz="2000" b="1"/>
              <a:t>Decision-making:</a:t>
            </a:r>
            <a:endParaRPr sz="2000" b="1"/>
          </a:p>
          <a:p>
            <a:pPr marL="457200" lvl="0" indent="-336550" algn="l" rtl="0">
              <a:lnSpc>
                <a:spcPct val="115000"/>
              </a:lnSpc>
              <a:spcBef>
                <a:spcPts val="0"/>
              </a:spcBef>
              <a:spcAft>
                <a:spcPts val="0"/>
              </a:spcAft>
              <a:buSzPts val="1700"/>
              <a:buChar char="-"/>
            </a:pPr>
            <a:r>
              <a:rPr lang="en-US" sz="2000"/>
              <a:t>Creating special offers, promotional packages or discounts to incentivise the booking or purchase of your tourism services.</a:t>
            </a:r>
            <a:endParaRPr sz="2000"/>
          </a:p>
          <a:p>
            <a:pPr marL="457200" lvl="0" indent="-336550" algn="l" rtl="0">
              <a:lnSpc>
                <a:spcPct val="115000"/>
              </a:lnSpc>
              <a:spcBef>
                <a:spcPts val="0"/>
              </a:spcBef>
              <a:spcAft>
                <a:spcPts val="0"/>
              </a:spcAft>
              <a:buSzPts val="1700"/>
              <a:buChar char="-"/>
            </a:pPr>
            <a:r>
              <a:rPr lang="en-US" sz="2000"/>
              <a:t>Simplifying the booking or purchase process by providing an intuitive and user-friendly online platform.</a:t>
            </a:r>
            <a:endParaRPr sz="2000"/>
          </a:p>
          <a:p>
            <a:pPr marL="457200" lvl="0" indent="-336550" algn="l" rtl="0">
              <a:lnSpc>
                <a:spcPct val="115000"/>
              </a:lnSpc>
              <a:spcBef>
                <a:spcPts val="0"/>
              </a:spcBef>
              <a:spcAft>
                <a:spcPts val="0"/>
              </a:spcAft>
              <a:buSzPts val="1700"/>
              <a:buChar char="-"/>
            </a:pPr>
            <a:r>
              <a:rPr lang="en-US" sz="2000"/>
              <a:t>Using persuasive messages and clear call-to-actions to push potential customers to take action and book your services.</a:t>
            </a:r>
            <a:endParaRPr sz="2000"/>
          </a:p>
          <a:p>
            <a:pPr marL="457200" lvl="0" indent="0" algn="l" rtl="0">
              <a:lnSpc>
                <a:spcPct val="115000"/>
              </a:lnSpc>
              <a:spcBef>
                <a:spcPts val="0"/>
              </a:spcBef>
              <a:spcAft>
                <a:spcPts val="0"/>
              </a:spcAft>
              <a:buSzPts val="2400"/>
              <a:buNone/>
            </a:pPr>
            <a:endParaRPr sz="1700"/>
          </a:p>
          <a:p>
            <a:pPr marL="457200" lvl="0" indent="0" algn="l" rtl="0">
              <a:lnSpc>
                <a:spcPct val="115000"/>
              </a:lnSpc>
              <a:spcBef>
                <a:spcPts val="0"/>
              </a:spcBef>
              <a:spcAft>
                <a:spcPts val="0"/>
              </a:spcAft>
              <a:buSzPts val="24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1e41d39bd7a_0_50"/>
          <p:cNvSpPr txBox="1">
            <a:spLocks noGrp="1"/>
          </p:cNvSpPr>
          <p:nvPr>
            <p:ph type="body" idx="1"/>
          </p:nvPr>
        </p:nvSpPr>
        <p:spPr>
          <a:xfrm>
            <a:off x="854275" y="564173"/>
            <a:ext cx="10483500" cy="80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solidFill>
                  <a:srgbClr val="406374"/>
                </a:solidFill>
              </a:rPr>
              <a:t>Funnel marketing strategy </a:t>
            </a:r>
            <a:endParaRPr>
              <a:solidFill>
                <a:srgbClr val="406374"/>
              </a:solidFill>
            </a:endParaRPr>
          </a:p>
          <a:p>
            <a:pPr marL="0" lvl="0" indent="0" algn="l" rtl="0">
              <a:lnSpc>
                <a:spcPct val="115000"/>
              </a:lnSpc>
              <a:spcBef>
                <a:spcPts val="0"/>
              </a:spcBef>
              <a:spcAft>
                <a:spcPts val="0"/>
              </a:spcAft>
              <a:buSzPts val="3600"/>
              <a:buNone/>
            </a:pPr>
            <a:r>
              <a:rPr lang="en-US"/>
              <a:t>  </a:t>
            </a:r>
            <a:endParaRPr/>
          </a:p>
          <a:p>
            <a:pPr marL="0" lvl="0" indent="0" algn="l" rtl="0">
              <a:lnSpc>
                <a:spcPct val="100000"/>
              </a:lnSpc>
              <a:spcBef>
                <a:spcPts val="3657"/>
              </a:spcBef>
              <a:spcAft>
                <a:spcPts val="0"/>
              </a:spcAft>
              <a:buSzPts val="3600"/>
              <a:buNone/>
            </a:pPr>
            <a:endParaRPr/>
          </a:p>
        </p:txBody>
      </p:sp>
      <p:sp>
        <p:nvSpPr>
          <p:cNvPr id="300" name="Google Shape;300;g1e41d39bd7a_0_50"/>
          <p:cNvSpPr txBox="1">
            <a:spLocks noGrp="1"/>
          </p:cNvSpPr>
          <p:nvPr>
            <p:ph type="body" idx="2"/>
          </p:nvPr>
        </p:nvSpPr>
        <p:spPr>
          <a:xfrm>
            <a:off x="854275" y="1368473"/>
            <a:ext cx="10483500" cy="514045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400"/>
              <a:buNone/>
            </a:pPr>
            <a:r>
              <a:rPr lang="en-US" sz="2000" b="1"/>
              <a:t>Action</a:t>
            </a:r>
            <a:r>
              <a:rPr lang="en-US" sz="2000"/>
              <a:t>:</a:t>
            </a:r>
            <a:endParaRPr sz="2000"/>
          </a:p>
          <a:p>
            <a:pPr marL="457200" lvl="0" indent="-330200" algn="l" rtl="0">
              <a:lnSpc>
                <a:spcPct val="115000"/>
              </a:lnSpc>
              <a:spcBef>
                <a:spcPts val="0"/>
              </a:spcBef>
              <a:spcAft>
                <a:spcPts val="0"/>
              </a:spcAft>
              <a:buSzPts val="1600"/>
              <a:buChar char="-"/>
            </a:pPr>
            <a:r>
              <a:rPr lang="en-US" sz="2000"/>
              <a:t>Offer a smooth booking or purchasing experience by providing immediate support in case of questions or problems.</a:t>
            </a:r>
            <a:endParaRPr sz="2000"/>
          </a:p>
          <a:p>
            <a:pPr marL="457200" lvl="0" indent="-330200" algn="l" rtl="0">
              <a:lnSpc>
                <a:spcPct val="115000"/>
              </a:lnSpc>
              <a:spcBef>
                <a:spcPts val="0"/>
              </a:spcBef>
              <a:spcAft>
                <a:spcPts val="0"/>
              </a:spcAft>
              <a:buSzPts val="1600"/>
              <a:buChar char="-"/>
            </a:pPr>
            <a:r>
              <a:rPr lang="en-US" sz="2000"/>
              <a:t>Send personalised booking confirmations and detailed information on booked services to reassure customers.</a:t>
            </a:r>
            <a:endParaRPr sz="2000"/>
          </a:p>
          <a:p>
            <a:pPr marL="457200" lvl="0" indent="-330200" algn="l" rtl="0">
              <a:lnSpc>
                <a:spcPct val="115000"/>
              </a:lnSpc>
              <a:spcBef>
                <a:spcPts val="0"/>
              </a:spcBef>
              <a:spcAft>
                <a:spcPts val="0"/>
              </a:spcAft>
              <a:buSzPts val="1600"/>
              <a:buChar char="-"/>
            </a:pPr>
            <a:r>
              <a:rPr lang="en-US" sz="2000"/>
              <a:t>Offer word-of-mouth incentives, such as referral programmes or discounts for future bookings, to encourage customer loyalty.</a:t>
            </a:r>
            <a:endParaRPr sz="2000"/>
          </a:p>
          <a:p>
            <a:pPr marL="0" lvl="0" indent="0" algn="l" rtl="0">
              <a:lnSpc>
                <a:spcPct val="115000"/>
              </a:lnSpc>
              <a:spcBef>
                <a:spcPts val="0"/>
              </a:spcBef>
              <a:spcAft>
                <a:spcPts val="0"/>
              </a:spcAft>
              <a:buSzPts val="2400"/>
              <a:buNone/>
            </a:pPr>
            <a:r>
              <a:rPr lang="en-US" sz="2000" b="1"/>
              <a:t>Loyalty</a:t>
            </a:r>
            <a:r>
              <a:rPr lang="en-US" sz="2000"/>
              <a:t>:</a:t>
            </a:r>
            <a:endParaRPr sz="2000"/>
          </a:p>
          <a:p>
            <a:pPr marL="457200" lvl="0" indent="-349250" algn="l" rtl="0">
              <a:lnSpc>
                <a:spcPct val="115000"/>
              </a:lnSpc>
              <a:spcBef>
                <a:spcPts val="0"/>
              </a:spcBef>
              <a:spcAft>
                <a:spcPts val="0"/>
              </a:spcAft>
              <a:buSzPts val="1900"/>
              <a:buChar char="-"/>
            </a:pPr>
            <a:r>
              <a:rPr lang="en-US" sz="2000"/>
              <a:t>Maintain contact with customers through newsletters, social media updates and special offers reserved for loyal customers.</a:t>
            </a:r>
            <a:endParaRPr sz="2000"/>
          </a:p>
          <a:p>
            <a:pPr marL="457200" lvl="0" indent="-349250" algn="l" rtl="0">
              <a:lnSpc>
                <a:spcPct val="115000"/>
              </a:lnSpc>
              <a:spcBef>
                <a:spcPts val="0"/>
              </a:spcBef>
              <a:spcAft>
                <a:spcPts val="0"/>
              </a:spcAft>
              <a:buSzPts val="1900"/>
              <a:buChar char="-"/>
            </a:pPr>
            <a:r>
              <a:rPr lang="en-US" sz="2000"/>
              <a:t>Ask customers for feedback to continuously improve your services and demonstrate the importance you place on their opinion.</a:t>
            </a:r>
            <a:endParaRPr sz="2000"/>
          </a:p>
          <a:p>
            <a:pPr marL="457200" lvl="0" indent="-349250" algn="l" rtl="0">
              <a:lnSpc>
                <a:spcPct val="115000"/>
              </a:lnSpc>
              <a:spcBef>
                <a:spcPts val="0"/>
              </a:spcBef>
              <a:spcAft>
                <a:spcPts val="0"/>
              </a:spcAft>
              <a:buSzPts val="1900"/>
              <a:buChar char="-"/>
            </a:pPr>
            <a:r>
              <a:rPr lang="en-US" sz="2000"/>
              <a:t>Offer loyalty programmes, exclusive discounts or special experiences for customers who return to book with you.</a:t>
            </a:r>
            <a:endParaRPr sz="2000"/>
          </a:p>
          <a:p>
            <a:pPr marL="457200" lvl="0" indent="0" algn="l" rtl="0">
              <a:lnSpc>
                <a:spcPct val="115000"/>
              </a:lnSpc>
              <a:spcBef>
                <a:spcPts val="0"/>
              </a:spcBef>
              <a:spcAft>
                <a:spcPts val="0"/>
              </a:spcAft>
              <a:buSzPts val="2400"/>
              <a:buNone/>
            </a:pP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7C946D"/>
              </a:buClr>
              <a:buSzPts val="11600"/>
              <a:buNone/>
            </a:pPr>
            <a:r>
              <a:rPr lang="en-US" sz="4800"/>
              <a:t>Learning objectives for module 3</a:t>
            </a:r>
            <a:endParaRPr sz="4800"/>
          </a:p>
        </p:txBody>
      </p:sp>
      <p:sp>
        <p:nvSpPr>
          <p:cNvPr id="155" name="Google Shape;155;p4"/>
          <p:cNvSpPr txBox="1">
            <a:spLocks noGrp="1"/>
          </p:cNvSpPr>
          <p:nvPr>
            <p:ph type="body" idx="2"/>
          </p:nvPr>
        </p:nvSpPr>
        <p:spPr>
          <a:xfrm>
            <a:off x="1633928" y="2360648"/>
            <a:ext cx="9129010" cy="3465994"/>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305C6F"/>
              </a:buClr>
              <a:buSzPts val="4800"/>
              <a:buNone/>
            </a:pPr>
            <a:r>
              <a:rPr lang="en-US" sz="3200"/>
              <a:t> This module will help you learn about engaging your audience. It is important to understand the needs and wants of your customer base, here we will help you brand and market your business towards your consumers and the overall end goal of creating a dark sky ecotourism experience.</a:t>
            </a:r>
            <a:endParaRPr/>
          </a:p>
          <a:p>
            <a:pPr marL="0" lvl="0" indent="0" algn="ctr" rtl="0">
              <a:lnSpc>
                <a:spcPct val="100000"/>
              </a:lnSpc>
              <a:spcBef>
                <a:spcPts val="0"/>
              </a:spcBef>
              <a:spcAft>
                <a:spcPts val="0"/>
              </a:spcAft>
              <a:buClr>
                <a:srgbClr val="305C6F"/>
              </a:buClr>
              <a:buSzPts val="4800"/>
              <a:buNone/>
            </a:pPr>
            <a:r>
              <a:rPr lang="en-US" sz="3200"/>
              <a:t>. </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e41d39bd7a_0_57"/>
          <p:cNvSpPr txBox="1">
            <a:spLocks noGrp="1"/>
          </p:cNvSpPr>
          <p:nvPr>
            <p:ph type="body" idx="1"/>
          </p:nvPr>
        </p:nvSpPr>
        <p:spPr>
          <a:xfrm>
            <a:off x="1845059" y="994716"/>
            <a:ext cx="4278900" cy="756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en-US"/>
              <a:t>04</a:t>
            </a:r>
            <a:endParaRPr/>
          </a:p>
        </p:txBody>
      </p:sp>
      <p:sp>
        <p:nvSpPr>
          <p:cNvPr id="306" name="Google Shape;306;g1e41d39bd7a_0_57"/>
          <p:cNvSpPr txBox="1">
            <a:spLocks noGrp="1"/>
          </p:cNvSpPr>
          <p:nvPr>
            <p:ph type="body" idx="2"/>
          </p:nvPr>
        </p:nvSpPr>
        <p:spPr>
          <a:xfrm>
            <a:off x="1845056" y="703007"/>
            <a:ext cx="4251000" cy="882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en-US"/>
              <a:t>SECTION</a:t>
            </a:r>
            <a:endParaRPr/>
          </a:p>
        </p:txBody>
      </p:sp>
      <p:sp>
        <p:nvSpPr>
          <p:cNvPr id="307" name="Google Shape;307;g1e41d39bd7a_0_57"/>
          <p:cNvSpPr txBox="1">
            <a:spLocks noGrp="1"/>
          </p:cNvSpPr>
          <p:nvPr>
            <p:ph type="body" idx="3"/>
          </p:nvPr>
        </p:nvSpPr>
        <p:spPr>
          <a:xfrm>
            <a:off x="703143" y="4110228"/>
            <a:ext cx="5616600" cy="97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400"/>
              <a:buNone/>
            </a:pPr>
            <a:r>
              <a:rPr lang="en-US"/>
              <a:t>Data management of feedbacks </a:t>
            </a:r>
            <a:endParaRPr/>
          </a:p>
          <a:p>
            <a:pPr marL="0" lvl="0" indent="0" algn="l" rtl="0">
              <a:lnSpc>
                <a:spcPct val="100000"/>
              </a:lnSpc>
              <a:spcBef>
                <a:spcPts val="0"/>
              </a:spcBef>
              <a:spcAft>
                <a:spcPts val="0"/>
              </a:spcAft>
              <a:buClr>
                <a:srgbClr val="000000"/>
              </a:buClr>
              <a:buSzPts val="2400"/>
              <a:buNone/>
            </a:pPr>
            <a:endParaRPr/>
          </a:p>
          <a:p>
            <a:pPr marL="0" lvl="0" indent="0" algn="r" rtl="0">
              <a:lnSpc>
                <a:spcPct val="100000"/>
              </a:lnSpc>
              <a:spcBef>
                <a:spcPts val="0"/>
              </a:spcBef>
              <a:spcAft>
                <a:spcPts val="0"/>
              </a:spcAft>
              <a:buClr>
                <a:schemeClr val="lt1"/>
              </a:buClr>
              <a:buSzPts val="3600"/>
              <a:buNone/>
            </a:pPr>
            <a:endParaRPr/>
          </a:p>
        </p:txBody>
      </p:sp>
      <p:pic>
        <p:nvPicPr>
          <p:cNvPr id="308" name="Google Shape;308;g1e41d39bd7a_0_57"/>
          <p:cNvPicPr preferRelativeResize="0">
            <a:picLocks noGrp="1"/>
          </p:cNvPicPr>
          <p:nvPr>
            <p:ph type="pic" idx="4"/>
          </p:nvPr>
        </p:nvPicPr>
        <p:blipFill rotWithShape="1">
          <a:blip r:embed="rId3">
            <a:alphaModFix/>
          </a:blip>
          <a:srcRect/>
          <a:stretch/>
        </p:blipFill>
        <p:spPr>
          <a:xfrm>
            <a:off x="6827609" y="0"/>
            <a:ext cx="5364391" cy="6325814"/>
          </a:xfrm>
          <a:prstGeom prst="rect">
            <a:avLst/>
          </a:prstGeom>
          <a:solidFill>
            <a:srgbClr val="D8D8D8"/>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1e41d39bd7a_0_72"/>
          <p:cNvSpPr txBox="1">
            <a:spLocks noGrp="1"/>
          </p:cNvSpPr>
          <p:nvPr>
            <p:ph type="body" idx="1"/>
          </p:nvPr>
        </p:nvSpPr>
        <p:spPr>
          <a:xfrm>
            <a:off x="854280" y="925680"/>
            <a:ext cx="10483500" cy="80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solidFill>
                  <a:srgbClr val="406374"/>
                </a:solidFill>
              </a:rPr>
              <a:t>Data management of feedbacks </a:t>
            </a:r>
            <a:endParaRPr>
              <a:solidFill>
                <a:srgbClr val="406374"/>
              </a:solidFill>
            </a:endParaRPr>
          </a:p>
          <a:p>
            <a:pPr marL="0" lvl="0" indent="0" algn="l" rtl="0">
              <a:lnSpc>
                <a:spcPct val="115000"/>
              </a:lnSpc>
              <a:spcBef>
                <a:spcPts val="0"/>
              </a:spcBef>
              <a:spcAft>
                <a:spcPts val="0"/>
              </a:spcAft>
              <a:buSzPts val="3600"/>
              <a:buNone/>
            </a:pPr>
            <a:r>
              <a:rPr lang="en-US"/>
              <a:t>  </a:t>
            </a:r>
            <a:endParaRPr/>
          </a:p>
          <a:p>
            <a:pPr marL="0" lvl="0" indent="0" algn="l" rtl="0">
              <a:lnSpc>
                <a:spcPct val="100000"/>
              </a:lnSpc>
              <a:spcBef>
                <a:spcPts val="3657"/>
              </a:spcBef>
              <a:spcAft>
                <a:spcPts val="0"/>
              </a:spcAft>
              <a:buSzPts val="3600"/>
              <a:buNone/>
            </a:pPr>
            <a:endParaRPr/>
          </a:p>
        </p:txBody>
      </p:sp>
      <p:sp>
        <p:nvSpPr>
          <p:cNvPr id="315" name="Google Shape;315;g1e41d39bd7a_0_72"/>
          <p:cNvSpPr txBox="1">
            <a:spLocks noGrp="1"/>
          </p:cNvSpPr>
          <p:nvPr>
            <p:ph type="body" idx="2"/>
          </p:nvPr>
        </p:nvSpPr>
        <p:spPr>
          <a:xfrm>
            <a:off x="854275" y="1639925"/>
            <a:ext cx="10483500" cy="4869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900" b="1"/>
              <a:t>Collect feedback proactively: </a:t>
            </a:r>
            <a:r>
              <a:rPr lang="en-US" sz="1900"/>
              <a:t>Ask your customers to provide feedback on their experience via surveys, questionnaires or evaluation forms. You can send these surveys by email after their stay or provide in-house evaluation forms.</a:t>
            </a:r>
            <a:endParaRPr sz="1900"/>
          </a:p>
          <a:p>
            <a:pPr marL="0" lvl="0" indent="0" algn="l" rtl="0">
              <a:lnSpc>
                <a:spcPct val="115000"/>
              </a:lnSpc>
              <a:spcBef>
                <a:spcPts val="0"/>
              </a:spcBef>
              <a:spcAft>
                <a:spcPts val="0"/>
              </a:spcAft>
              <a:buClr>
                <a:schemeClr val="dk1"/>
              </a:buClr>
              <a:buSzPts val="1100"/>
              <a:buFont typeface="Arial"/>
              <a:buNone/>
            </a:pPr>
            <a:r>
              <a:rPr lang="en-US" sz="1900" b="1"/>
              <a:t>Respond promptly: </a:t>
            </a:r>
            <a:r>
              <a:rPr lang="en-US" sz="1900"/>
              <a:t>Make sure you respond to all customer feedback as quickly as possible. People appreciate promptness in responding and feeling heard. Respond to both positive and negative feedback in a professional and courteous manner.</a:t>
            </a:r>
            <a:endParaRPr sz="1900"/>
          </a:p>
          <a:p>
            <a:pPr marL="0" lvl="0" indent="0" algn="l" rtl="0">
              <a:lnSpc>
                <a:spcPct val="115000"/>
              </a:lnSpc>
              <a:spcBef>
                <a:spcPts val="0"/>
              </a:spcBef>
              <a:spcAft>
                <a:spcPts val="0"/>
              </a:spcAft>
              <a:buClr>
                <a:schemeClr val="dk1"/>
              </a:buClr>
              <a:buSzPts val="1100"/>
              <a:buFont typeface="Arial"/>
              <a:buNone/>
            </a:pPr>
            <a:r>
              <a:rPr lang="en-US" sz="1900" b="1"/>
              <a:t>Show gratitude for positive feedback: </a:t>
            </a:r>
            <a:r>
              <a:rPr lang="en-US" sz="1900"/>
              <a:t>Thank customers who leave positive feedback and let them know that you appreciate the time they took to share their experience. This will help create a positive connection with your customers and encourage them to provide more feedback in the future.</a:t>
            </a:r>
            <a:endParaRPr sz="1900"/>
          </a:p>
          <a:p>
            <a:pPr marL="0" lvl="0" indent="0" algn="l" rtl="0">
              <a:lnSpc>
                <a:spcPct val="115000"/>
              </a:lnSpc>
              <a:spcBef>
                <a:spcPts val="0"/>
              </a:spcBef>
              <a:spcAft>
                <a:spcPts val="0"/>
              </a:spcAft>
              <a:buClr>
                <a:schemeClr val="dk1"/>
              </a:buClr>
              <a:buSzPts val="1100"/>
              <a:buFont typeface="Arial"/>
              <a:buNone/>
            </a:pPr>
            <a:r>
              <a:rPr lang="en-US" sz="1900" b="1"/>
              <a:t>Deal with negative feedback constructively: </a:t>
            </a:r>
            <a:r>
              <a:rPr lang="en-US" sz="1900"/>
              <a:t>Take negative feedback seriously and try to understand the reason for the customer's disappointment. Respond in a calm and professional manner, offering a solution or an opportunity to solve the problem. Show interest in their feedback and be open to improvements.</a:t>
            </a:r>
            <a:endParaRPr sz="1900"/>
          </a:p>
          <a:p>
            <a:pPr marL="0" lvl="0" indent="0" algn="l" rtl="0">
              <a:lnSpc>
                <a:spcPct val="115000"/>
              </a:lnSpc>
              <a:spcBef>
                <a:spcPts val="0"/>
              </a:spcBef>
              <a:spcAft>
                <a:spcPts val="0"/>
              </a:spcAft>
              <a:buClr>
                <a:schemeClr val="dk1"/>
              </a:buClr>
              <a:buSzPts val="1100"/>
              <a:buFont typeface="Arial"/>
              <a:buNone/>
            </a:pPr>
            <a:endParaRPr sz="1900"/>
          </a:p>
          <a:p>
            <a:pPr marL="0" lvl="0" indent="0" algn="l" rtl="0">
              <a:lnSpc>
                <a:spcPct val="115000"/>
              </a:lnSpc>
              <a:spcBef>
                <a:spcPts val="0"/>
              </a:spcBef>
              <a:spcAft>
                <a:spcPts val="0"/>
              </a:spcAft>
              <a:buSzPts val="2400"/>
              <a:buNone/>
            </a:pPr>
            <a:endParaRPr sz="1900" b="1"/>
          </a:p>
          <a:p>
            <a:pPr marL="457200" lvl="0" indent="0" algn="l" rtl="0">
              <a:lnSpc>
                <a:spcPct val="115000"/>
              </a:lnSpc>
              <a:spcBef>
                <a:spcPts val="0"/>
              </a:spcBef>
              <a:spcAft>
                <a:spcPts val="0"/>
              </a:spcAft>
              <a:buSzPts val="24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13"/>
          <p:cNvPicPr preferRelativeResize="0">
            <a:picLocks noGrp="1"/>
          </p:cNvPicPr>
          <p:nvPr>
            <p:ph type="pic" idx="2"/>
          </p:nvPr>
        </p:nvPicPr>
        <p:blipFill rotWithShape="1">
          <a:blip r:embed="rId3">
            <a:alphaModFix/>
          </a:blip>
          <a:srcRect/>
          <a:stretch/>
        </p:blipFill>
        <p:spPr>
          <a:xfrm>
            <a:off x="0" y="0"/>
            <a:ext cx="5875886" cy="6858000"/>
          </a:xfrm>
          <a:prstGeom prst="rect">
            <a:avLst/>
          </a:prstGeom>
          <a:solidFill>
            <a:srgbClr val="D8D8D8"/>
          </a:solidFill>
          <a:ln>
            <a:noFill/>
          </a:ln>
        </p:spPr>
      </p:pic>
      <p:sp>
        <p:nvSpPr>
          <p:cNvPr id="321" name="Google Shape;321;p13"/>
          <p:cNvSpPr txBox="1">
            <a:spLocks noGrp="1"/>
          </p:cNvSpPr>
          <p:nvPr>
            <p:ph type="body" idx="3"/>
          </p:nvPr>
        </p:nvSpPr>
        <p:spPr>
          <a:xfrm>
            <a:off x="6554308" y="1940757"/>
            <a:ext cx="4805700" cy="305053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2400" dirty="0"/>
              <a:t>Remember that every customer feedback is an opportunity to improve your tourism business. </a:t>
            </a:r>
            <a:endParaRPr dirty="0"/>
          </a:p>
          <a:p>
            <a:pPr marL="0" lvl="0" indent="0" algn="l" rtl="0">
              <a:lnSpc>
                <a:spcPct val="115000"/>
              </a:lnSpc>
              <a:spcBef>
                <a:spcPts val="0"/>
              </a:spcBef>
              <a:spcAft>
                <a:spcPts val="0"/>
              </a:spcAft>
              <a:buClr>
                <a:schemeClr val="dk1"/>
              </a:buClr>
              <a:buSzPts val="1100"/>
              <a:buNone/>
            </a:pPr>
            <a:endParaRPr sz="2400" dirty="0"/>
          </a:p>
          <a:p>
            <a:pPr marL="0" lvl="0" indent="0" algn="l" rtl="0">
              <a:lnSpc>
                <a:spcPct val="115000"/>
              </a:lnSpc>
              <a:spcBef>
                <a:spcPts val="0"/>
              </a:spcBef>
              <a:spcAft>
                <a:spcPts val="0"/>
              </a:spcAft>
              <a:buClr>
                <a:schemeClr val="dk1"/>
              </a:buClr>
              <a:buSzPts val="1100"/>
              <a:buFont typeface="Arial"/>
              <a:buNone/>
            </a:pPr>
            <a:r>
              <a:rPr lang="en-US" sz="2400" dirty="0"/>
              <a:t>Take every comment seriously and use it to create a better experience for your customers!</a:t>
            </a:r>
            <a:endParaRPr sz="2400" dirty="0"/>
          </a:p>
        </p:txBody>
      </p:sp>
      <p:sp>
        <p:nvSpPr>
          <p:cNvPr id="322" name="Google Shape;322;p13"/>
          <p:cNvSpPr txBox="1">
            <a:spLocks noGrp="1"/>
          </p:cNvSpPr>
          <p:nvPr>
            <p:ph type="body" idx="4294967295"/>
          </p:nvPr>
        </p:nvSpPr>
        <p:spPr>
          <a:xfrm rot="10800000">
            <a:off x="8123238" y="2452688"/>
            <a:ext cx="4068762" cy="138112"/>
          </a:xfrm>
          <a:prstGeom prst="rect">
            <a:avLst/>
          </a:prstGeom>
          <a:noFill/>
          <a:ln>
            <a:noFill/>
          </a:ln>
        </p:spPr>
        <p:txBody>
          <a:bodyPr spcFirstLastPara="1" wrap="square" lIns="91425" tIns="45700" rIns="91425" bIns="45700" anchor="t" anchorCtr="0">
            <a:normAutofit fontScale="25000" lnSpcReduction="20000"/>
          </a:bodyPr>
          <a:lstStyle/>
          <a:p>
            <a:pPr marL="835822" lvl="0" indent="-835822" algn="l" rtl="0">
              <a:lnSpc>
                <a:spcPct val="100000"/>
              </a:lnSpc>
              <a:spcBef>
                <a:spcPts val="0"/>
              </a:spcBef>
              <a:spcAft>
                <a:spcPts val="0"/>
              </a:spcAft>
              <a:buClr>
                <a:srgbClr val="011E3B"/>
              </a:buClr>
              <a:buSzPct val="96414"/>
              <a:buChar char="•"/>
            </a:pPr>
            <a:r>
              <a:rPr lang="en-US"/>
              <a:t>”</a:t>
            </a:r>
            <a:endParaRPr/>
          </a:p>
        </p:txBody>
      </p:sp>
      <p:sp>
        <p:nvSpPr>
          <p:cNvPr id="323" name="Google Shape;323;p13"/>
          <p:cNvSpPr txBox="1"/>
          <p:nvPr/>
        </p:nvSpPr>
        <p:spPr>
          <a:xfrm>
            <a:off x="11615942" y="11443924"/>
            <a:ext cx="576060" cy="430124"/>
          </a:xfrm>
          <a:prstGeom prst="rect">
            <a:avLst/>
          </a:prstGeom>
          <a:noFill/>
          <a:ln>
            <a:noFill/>
          </a:ln>
        </p:spPr>
        <p:txBody>
          <a:bodyPr spcFirstLastPara="1" wrap="square" lIns="147450" tIns="73725" rIns="147450" bIns="73725" anchor="ctr" anchorCtr="0">
            <a:noAutofit/>
          </a:bodyPr>
          <a:lstStyle/>
          <a:p>
            <a:pPr marL="0" marR="0" lvl="0" indent="0" algn="ctr" rtl="0">
              <a:lnSpc>
                <a:spcPct val="100000"/>
              </a:lnSpc>
              <a:spcBef>
                <a:spcPts val="0"/>
              </a:spcBef>
              <a:spcAft>
                <a:spcPts val="0"/>
              </a:spcAft>
              <a:buClr>
                <a:srgbClr val="000000"/>
              </a:buClr>
              <a:buSzPts val="1291"/>
              <a:buFont typeface="Arial"/>
              <a:buNone/>
            </a:pPr>
            <a:fld id="{00000000-1234-1234-1234-123412341234}" type="slidenum">
              <a:rPr lang="en-US" sz="1291" b="0" i="0" u="none" strike="noStrike" cap="none">
                <a:solidFill>
                  <a:schemeClr val="dk1"/>
                </a:solidFill>
                <a:latin typeface="Calibri"/>
                <a:ea typeface="Calibri"/>
                <a:cs typeface="Calibri"/>
                <a:sym typeface="Calibri"/>
              </a:rPr>
              <a:t>22</a:t>
            </a:fld>
            <a:endParaRPr sz="1291" b="0" i="0" u="none" strike="noStrike" cap="none">
              <a:solidFill>
                <a:schemeClr val="dk1"/>
              </a:solidFill>
              <a:latin typeface="Calibri"/>
              <a:ea typeface="Calibri"/>
              <a:cs typeface="Calibri"/>
              <a:sym typeface="Calibri"/>
            </a:endParaRPr>
          </a:p>
        </p:txBody>
      </p:sp>
      <p:sp>
        <p:nvSpPr>
          <p:cNvPr id="324" name="Google Shape;324;p13"/>
          <p:cNvSpPr txBox="1">
            <a:spLocks noGrp="1"/>
          </p:cNvSpPr>
          <p:nvPr>
            <p:ph type="body" idx="1"/>
          </p:nvPr>
        </p:nvSpPr>
        <p:spPr>
          <a:xfrm>
            <a:off x="6192370" y="1106141"/>
            <a:ext cx="5529577" cy="80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05C6F"/>
              </a:buClr>
              <a:buSzPts val="3600"/>
              <a:buNone/>
            </a:pPr>
            <a:r>
              <a:rPr lang="en-US" dirty="0"/>
              <a:t>Tips to manage feedbacks</a:t>
            </a:r>
            <a:endParaRPr dirty="0"/>
          </a:p>
        </p:txBody>
      </p:sp>
      <p:sp>
        <p:nvSpPr>
          <p:cNvPr id="2" name="TextBox 1">
            <a:extLst>
              <a:ext uri="{FF2B5EF4-FFF2-40B4-BE49-F238E27FC236}">
                <a16:creationId xmlns:a16="http://schemas.microsoft.com/office/drawing/2014/main" id="{F30AC3CE-7DFB-4DD1-9782-8F53E8FFB140}"/>
              </a:ext>
            </a:extLst>
          </p:cNvPr>
          <p:cNvSpPr txBox="1"/>
          <p:nvPr/>
        </p:nvSpPr>
        <p:spPr>
          <a:xfrm>
            <a:off x="5942057" y="5188348"/>
            <a:ext cx="5779890" cy="1323439"/>
          </a:xfrm>
          <a:prstGeom prst="rect">
            <a:avLst/>
          </a:prstGeom>
          <a:noFill/>
        </p:spPr>
        <p:txBody>
          <a:bodyPr wrap="square" rtlCol="0">
            <a:spAutoFit/>
          </a:bodyPr>
          <a:lstStyle/>
          <a:p>
            <a:pPr lvl="0">
              <a:buClr>
                <a:srgbClr val="86D3E2"/>
              </a:buClr>
              <a:buSzPts val="1200"/>
            </a:pPr>
            <a:r>
              <a:rPr lang="en-GB" sz="2000" b="1" dirty="0">
                <a:solidFill>
                  <a:schemeClr val="dk1"/>
                </a:solidFill>
                <a:latin typeface="Calibri"/>
                <a:ea typeface="Calibri"/>
                <a:cs typeface="Calibri"/>
                <a:sym typeface="Calibri"/>
              </a:rPr>
              <a:t>Learning activity:</a:t>
            </a:r>
          </a:p>
          <a:p>
            <a:pPr lvl="0">
              <a:buClr>
                <a:srgbClr val="86D3E2"/>
              </a:buClr>
              <a:buSzPts val="1200"/>
            </a:pPr>
            <a:r>
              <a:rPr lang="en-GB" sz="2000" dirty="0">
                <a:solidFill>
                  <a:schemeClr val="dk1"/>
                </a:solidFill>
                <a:latin typeface="Calibri"/>
                <a:ea typeface="Calibri"/>
                <a:cs typeface="Calibri"/>
                <a:sym typeface="Calibri"/>
              </a:rPr>
              <a:t>Consider how and where you gather customer feedback. Is it during the experience, just after it or perhaps through email some weeks or months after? </a:t>
            </a:r>
            <a:endParaRPr lang="en-GB"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1e41d39bd7a_0_79"/>
          <p:cNvSpPr txBox="1">
            <a:spLocks noGrp="1"/>
          </p:cNvSpPr>
          <p:nvPr>
            <p:ph type="body" idx="1"/>
          </p:nvPr>
        </p:nvSpPr>
        <p:spPr>
          <a:xfrm>
            <a:off x="854280" y="925680"/>
            <a:ext cx="10483500" cy="80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solidFill>
                  <a:srgbClr val="406374"/>
                </a:solidFill>
              </a:rPr>
              <a:t>Data management of feedbacks </a:t>
            </a:r>
            <a:endParaRPr>
              <a:solidFill>
                <a:srgbClr val="406374"/>
              </a:solidFill>
            </a:endParaRPr>
          </a:p>
          <a:p>
            <a:pPr marL="0" lvl="0" indent="0" algn="l" rtl="0">
              <a:lnSpc>
                <a:spcPct val="115000"/>
              </a:lnSpc>
              <a:spcBef>
                <a:spcPts val="0"/>
              </a:spcBef>
              <a:spcAft>
                <a:spcPts val="0"/>
              </a:spcAft>
              <a:buSzPts val="3600"/>
              <a:buNone/>
            </a:pPr>
            <a:r>
              <a:rPr lang="en-US"/>
              <a:t>  </a:t>
            </a:r>
            <a:endParaRPr/>
          </a:p>
          <a:p>
            <a:pPr marL="0" lvl="0" indent="0" algn="l" rtl="0">
              <a:lnSpc>
                <a:spcPct val="100000"/>
              </a:lnSpc>
              <a:spcBef>
                <a:spcPts val="3657"/>
              </a:spcBef>
              <a:spcAft>
                <a:spcPts val="0"/>
              </a:spcAft>
              <a:buSzPts val="3600"/>
              <a:buNone/>
            </a:pPr>
            <a:endParaRPr/>
          </a:p>
        </p:txBody>
      </p:sp>
      <p:sp>
        <p:nvSpPr>
          <p:cNvPr id="331" name="Google Shape;331;g1e41d39bd7a_0_79"/>
          <p:cNvSpPr txBox="1">
            <a:spLocks noGrp="1"/>
          </p:cNvSpPr>
          <p:nvPr>
            <p:ph type="body" idx="2"/>
          </p:nvPr>
        </p:nvSpPr>
        <p:spPr>
          <a:xfrm>
            <a:off x="854250" y="2190500"/>
            <a:ext cx="10483500" cy="4869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400"/>
              <a:buNone/>
            </a:pPr>
            <a:r>
              <a:rPr lang="en-US" sz="1900" b="1"/>
              <a:t>Use feedback to improve: </a:t>
            </a:r>
            <a:r>
              <a:rPr lang="en-US" sz="1900"/>
              <a:t>Carefully analyse customer feedback and use it to identify areas for improvement. Gather information on common trends in feedback and take steps to correct any recurring problems. </a:t>
            </a:r>
            <a:endParaRPr sz="1900"/>
          </a:p>
          <a:p>
            <a:pPr marL="0" lvl="0" indent="0" algn="l" rtl="0">
              <a:lnSpc>
                <a:spcPct val="115000"/>
              </a:lnSpc>
              <a:spcBef>
                <a:spcPts val="0"/>
              </a:spcBef>
              <a:spcAft>
                <a:spcPts val="0"/>
              </a:spcAft>
              <a:buSzPts val="2400"/>
              <a:buNone/>
            </a:pPr>
            <a:r>
              <a:rPr lang="en-US" sz="1900" b="1"/>
              <a:t>Share results with the team: </a:t>
            </a:r>
            <a:r>
              <a:rPr lang="en-US" sz="1900"/>
              <a:t>Make sure you share customer feedback with your team. This will encourage staff involvement in service improvement and help maintain a constant focus on customer satisfaction.</a:t>
            </a:r>
            <a:endParaRPr sz="1900"/>
          </a:p>
          <a:p>
            <a:pPr marL="0" lvl="0" indent="0" algn="l" rtl="0">
              <a:lnSpc>
                <a:spcPct val="115000"/>
              </a:lnSpc>
              <a:spcBef>
                <a:spcPts val="0"/>
              </a:spcBef>
              <a:spcAft>
                <a:spcPts val="0"/>
              </a:spcAft>
              <a:buSzPts val="2400"/>
              <a:buNone/>
            </a:pPr>
            <a:r>
              <a:rPr lang="en-US" sz="1900" b="1"/>
              <a:t>Monitor online reviews: </a:t>
            </a:r>
            <a:r>
              <a:rPr lang="en-US" sz="1900"/>
              <a:t>Check reviews regularly on online review sites and social media. Respond appropriately to all reviews, positive or negative. Try to address any issues raised in reviews to demonstrate an ongoing commitment to improvement.</a:t>
            </a:r>
            <a:endParaRPr sz="1900"/>
          </a:p>
          <a:p>
            <a:pPr marL="0" lvl="0" indent="0" algn="l" rtl="0">
              <a:lnSpc>
                <a:spcPct val="115000"/>
              </a:lnSpc>
              <a:spcBef>
                <a:spcPts val="0"/>
              </a:spcBef>
              <a:spcAft>
                <a:spcPts val="0"/>
              </a:spcAft>
              <a:buSzPts val="2400"/>
              <a:buNone/>
            </a:pPr>
            <a:r>
              <a:rPr lang="en-US" sz="1900" b="1"/>
              <a:t>Implement an ongoing feedback system: </a:t>
            </a:r>
            <a:r>
              <a:rPr lang="en-US" sz="1900"/>
              <a:t>In addition to post-stay surveys, consider implementing an ongoing feedback system, such as a suggestion box or guest book, where customers can provide comments at any time during their stay.</a:t>
            </a:r>
            <a:endParaRPr sz="1900"/>
          </a:p>
          <a:p>
            <a:pPr marL="0" lvl="0" indent="0" algn="l" rtl="0">
              <a:lnSpc>
                <a:spcPct val="115000"/>
              </a:lnSpc>
              <a:spcBef>
                <a:spcPts val="0"/>
              </a:spcBef>
              <a:spcAft>
                <a:spcPts val="0"/>
              </a:spcAft>
              <a:buSzPts val="2400"/>
              <a:buNone/>
            </a:pPr>
            <a:endParaRPr sz="1900" b="1"/>
          </a:p>
          <a:p>
            <a:pPr marL="0" lvl="0" indent="0" algn="l" rtl="0">
              <a:lnSpc>
                <a:spcPct val="115000"/>
              </a:lnSpc>
              <a:spcBef>
                <a:spcPts val="0"/>
              </a:spcBef>
              <a:spcAft>
                <a:spcPts val="0"/>
              </a:spcAft>
              <a:buSzPts val="2400"/>
              <a:buNone/>
            </a:pPr>
            <a:endParaRPr sz="1900" b="1"/>
          </a:p>
          <a:p>
            <a:pPr marL="0" lvl="0" indent="0" algn="l" rtl="0">
              <a:lnSpc>
                <a:spcPct val="115000"/>
              </a:lnSpc>
              <a:spcBef>
                <a:spcPts val="0"/>
              </a:spcBef>
              <a:spcAft>
                <a:spcPts val="0"/>
              </a:spcAft>
              <a:buSzPts val="2400"/>
              <a:buNone/>
            </a:pPr>
            <a:endParaRPr sz="1900"/>
          </a:p>
          <a:p>
            <a:pPr marL="0" lvl="0" indent="0" algn="l" rtl="0">
              <a:lnSpc>
                <a:spcPct val="115000"/>
              </a:lnSpc>
              <a:spcBef>
                <a:spcPts val="0"/>
              </a:spcBef>
              <a:spcAft>
                <a:spcPts val="0"/>
              </a:spcAft>
              <a:buSzPts val="2400"/>
              <a:buNone/>
            </a:pPr>
            <a:endParaRPr sz="1900" b="1"/>
          </a:p>
          <a:p>
            <a:pPr marL="457200" lvl="0" indent="0" algn="l" rtl="0">
              <a:lnSpc>
                <a:spcPct val="115000"/>
              </a:lnSpc>
              <a:spcBef>
                <a:spcPts val="0"/>
              </a:spcBef>
              <a:spcAft>
                <a:spcPts val="0"/>
              </a:spcAft>
              <a:buSzPts val="2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g2901fb42bef_0_14"/>
          <p:cNvPicPr preferRelativeResize="0"/>
          <p:nvPr/>
        </p:nvPicPr>
        <p:blipFill rotWithShape="1">
          <a:blip r:embed="rId3">
            <a:alphaModFix/>
          </a:blip>
          <a:srcRect/>
          <a:stretch/>
        </p:blipFill>
        <p:spPr>
          <a:xfrm>
            <a:off x="373280" y="691552"/>
            <a:ext cx="8397050" cy="5214574"/>
          </a:xfrm>
          <a:prstGeom prst="rect">
            <a:avLst/>
          </a:prstGeom>
          <a:noFill/>
          <a:ln>
            <a:noFill/>
          </a:ln>
        </p:spPr>
      </p:pic>
      <p:sp>
        <p:nvSpPr>
          <p:cNvPr id="2" name="TextBox 1">
            <a:extLst>
              <a:ext uri="{FF2B5EF4-FFF2-40B4-BE49-F238E27FC236}">
                <a16:creationId xmlns:a16="http://schemas.microsoft.com/office/drawing/2014/main" id="{ED749E47-4F79-4D2B-96E3-B2FE7265EE93}"/>
              </a:ext>
            </a:extLst>
          </p:cNvPr>
          <p:cNvSpPr txBox="1"/>
          <p:nvPr/>
        </p:nvSpPr>
        <p:spPr>
          <a:xfrm>
            <a:off x="9003331" y="1028436"/>
            <a:ext cx="2815389" cy="4154984"/>
          </a:xfrm>
          <a:prstGeom prst="rect">
            <a:avLst/>
          </a:prstGeom>
          <a:noFill/>
        </p:spPr>
        <p:txBody>
          <a:bodyPr wrap="square" rtlCol="0">
            <a:spAutoFit/>
          </a:bodyPr>
          <a:lstStyle/>
          <a:p>
            <a:r>
              <a:rPr lang="is-IS" sz="2400" dirty="0">
                <a:latin typeface="Calibri" panose="020F0502020204030204" pitchFamily="34" charset="0"/>
                <a:ea typeface="Calibri" panose="020F0502020204030204" pitchFamily="34" charset="0"/>
                <a:cs typeface="Calibri" panose="020F0502020204030204" pitchFamily="34" charset="0"/>
              </a:rPr>
              <a:t>These </a:t>
            </a:r>
            <a:r>
              <a:rPr lang="is-IS" sz="2400" dirty="0" err="1">
                <a:latin typeface="Calibri" panose="020F0502020204030204" pitchFamily="34" charset="0"/>
                <a:ea typeface="Calibri" panose="020F0502020204030204" pitchFamily="34" charset="0"/>
                <a:cs typeface="Calibri" panose="020F0502020204030204" pitchFamily="34" charset="0"/>
              </a:rPr>
              <a:t>four</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steps</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help</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you</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manage</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your</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feedback</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data</a:t>
            </a:r>
            <a:r>
              <a:rPr lang="is-IS" sz="2400" dirty="0">
                <a:latin typeface="Calibri" panose="020F0502020204030204" pitchFamily="34" charset="0"/>
                <a:ea typeface="Calibri" panose="020F0502020204030204" pitchFamily="34" charset="0"/>
                <a:cs typeface="Calibri" panose="020F0502020204030204" pitchFamily="34" charset="0"/>
              </a:rPr>
              <a:t>. </a:t>
            </a:r>
          </a:p>
          <a:p>
            <a:endParaRPr lang="is-IS" sz="2400" dirty="0">
              <a:latin typeface="Calibri" panose="020F0502020204030204" pitchFamily="34" charset="0"/>
              <a:ea typeface="Calibri" panose="020F0502020204030204" pitchFamily="34" charset="0"/>
              <a:cs typeface="Calibri" panose="020F0502020204030204" pitchFamily="34" charset="0"/>
            </a:endParaRPr>
          </a:p>
          <a:p>
            <a:r>
              <a:rPr lang="is-IS" sz="2400" dirty="0" err="1">
                <a:latin typeface="Calibri" panose="020F0502020204030204" pitchFamily="34" charset="0"/>
                <a:ea typeface="Calibri" panose="020F0502020204030204" pitchFamily="34" charset="0"/>
                <a:cs typeface="Calibri" panose="020F0502020204030204" pitchFamily="34" charset="0"/>
              </a:rPr>
              <a:t>By</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setting</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up</a:t>
            </a:r>
            <a:r>
              <a:rPr lang="is-IS" sz="2400" dirty="0">
                <a:latin typeface="Calibri" panose="020F0502020204030204" pitchFamily="34" charset="0"/>
                <a:ea typeface="Calibri" panose="020F0502020204030204" pitchFamily="34" charset="0"/>
                <a:cs typeface="Calibri" panose="020F0502020204030204" pitchFamily="34" charset="0"/>
              </a:rPr>
              <a:t> a </a:t>
            </a:r>
            <a:r>
              <a:rPr lang="is-IS" sz="2400" dirty="0" err="1">
                <a:latin typeface="Calibri" panose="020F0502020204030204" pitchFamily="34" charset="0"/>
                <a:ea typeface="Calibri" panose="020F0502020204030204" pitchFamily="34" charset="0"/>
                <a:cs typeface="Calibri" panose="020F0502020204030204" pitchFamily="34" charset="0"/>
              </a:rPr>
              <a:t>loop</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and</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feeding</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the</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data</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into</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your</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business</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you</a:t>
            </a:r>
            <a:r>
              <a:rPr lang="is-IS" sz="2400" dirty="0">
                <a:latin typeface="Calibri" panose="020F0502020204030204" pitchFamily="34" charset="0"/>
                <a:ea typeface="Calibri" panose="020F0502020204030204" pitchFamily="34" charset="0"/>
                <a:cs typeface="Calibri" panose="020F0502020204030204" pitchFamily="34" charset="0"/>
              </a:rPr>
              <a:t> are </a:t>
            </a:r>
            <a:r>
              <a:rPr lang="is-IS" sz="2400" dirty="0" err="1">
                <a:latin typeface="Calibri" panose="020F0502020204030204" pitchFamily="34" charset="0"/>
                <a:ea typeface="Calibri" panose="020F0502020204030204" pitchFamily="34" charset="0"/>
                <a:cs typeface="Calibri" panose="020F0502020204030204" pitchFamily="34" charset="0"/>
              </a:rPr>
              <a:t>more</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likely</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to</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actively</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improve</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your</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customer</a:t>
            </a:r>
            <a:r>
              <a:rPr lang="is-IS" sz="2400" dirty="0">
                <a:latin typeface="Calibri" panose="020F0502020204030204" pitchFamily="34" charset="0"/>
                <a:ea typeface="Calibri" panose="020F0502020204030204" pitchFamily="34" charset="0"/>
                <a:cs typeface="Calibri" panose="020F0502020204030204" pitchFamily="34" charset="0"/>
              </a:rPr>
              <a:t> </a:t>
            </a:r>
            <a:r>
              <a:rPr lang="is-IS" sz="2400" dirty="0" err="1">
                <a:latin typeface="Calibri" panose="020F0502020204030204" pitchFamily="34" charset="0"/>
                <a:ea typeface="Calibri" panose="020F0502020204030204" pitchFamily="34" charset="0"/>
                <a:cs typeface="Calibri" panose="020F0502020204030204" pitchFamily="34" charset="0"/>
              </a:rPr>
              <a:t>relation</a:t>
            </a:r>
            <a:r>
              <a:rPr lang="is-IS" sz="2400" dirty="0">
                <a:latin typeface="Calibri" panose="020F0502020204030204" pitchFamily="34" charset="0"/>
                <a:ea typeface="Calibri" panose="020F0502020204030204" pitchFamily="34" charset="0"/>
                <a:cs typeface="Calibri" panose="020F0502020204030204"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e41d39bd7a_0_89"/>
          <p:cNvSpPr txBox="1">
            <a:spLocks noGrp="1"/>
          </p:cNvSpPr>
          <p:nvPr>
            <p:ph type="body" idx="1"/>
          </p:nvPr>
        </p:nvSpPr>
        <p:spPr>
          <a:xfrm>
            <a:off x="854275" y="415318"/>
            <a:ext cx="10483500" cy="80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solidFill>
                  <a:srgbClr val="406374"/>
                </a:solidFill>
              </a:rPr>
              <a:t>Conclusions</a:t>
            </a:r>
            <a:endParaRPr>
              <a:solidFill>
                <a:srgbClr val="406374"/>
              </a:solidFill>
            </a:endParaRPr>
          </a:p>
          <a:p>
            <a:pPr marL="0" lvl="0" indent="0" algn="l" rtl="0">
              <a:lnSpc>
                <a:spcPct val="115000"/>
              </a:lnSpc>
              <a:spcBef>
                <a:spcPts val="0"/>
              </a:spcBef>
              <a:spcAft>
                <a:spcPts val="0"/>
              </a:spcAft>
              <a:buSzPts val="3600"/>
              <a:buNone/>
            </a:pPr>
            <a:r>
              <a:rPr lang="en-US"/>
              <a:t>  </a:t>
            </a:r>
            <a:endParaRPr/>
          </a:p>
          <a:p>
            <a:pPr marL="0" lvl="0" indent="0" algn="l" rtl="0">
              <a:lnSpc>
                <a:spcPct val="100000"/>
              </a:lnSpc>
              <a:spcBef>
                <a:spcPts val="3657"/>
              </a:spcBef>
              <a:spcAft>
                <a:spcPts val="0"/>
              </a:spcAft>
              <a:buSzPts val="3600"/>
              <a:buNone/>
            </a:pPr>
            <a:endParaRPr/>
          </a:p>
        </p:txBody>
      </p:sp>
      <p:sp>
        <p:nvSpPr>
          <p:cNvPr id="344" name="Google Shape;344;g1e41d39bd7a_0_89"/>
          <p:cNvSpPr txBox="1">
            <a:spLocks noGrp="1"/>
          </p:cNvSpPr>
          <p:nvPr>
            <p:ph type="body" idx="2"/>
          </p:nvPr>
        </p:nvSpPr>
        <p:spPr>
          <a:xfrm>
            <a:off x="854275" y="1105849"/>
            <a:ext cx="11043558" cy="543317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400"/>
              <a:buNone/>
            </a:pPr>
            <a:r>
              <a:rPr lang="en-US" sz="1900"/>
              <a:t>The importance of feedback data management and sentiment analysis in the tourism industry is undeniable. Customer feedback provides valuable information to improve the travel experience, identify the strengths and weaknesses of your business and better meet customer needs.</a:t>
            </a:r>
            <a:endParaRPr/>
          </a:p>
          <a:p>
            <a:pPr marL="0" lvl="0" indent="0" algn="l" rtl="0">
              <a:lnSpc>
                <a:spcPct val="115000"/>
              </a:lnSpc>
              <a:spcBef>
                <a:spcPts val="0"/>
              </a:spcBef>
              <a:spcAft>
                <a:spcPts val="0"/>
              </a:spcAft>
              <a:buSzPts val="2400"/>
              <a:buNone/>
            </a:pPr>
            <a:endParaRPr sz="1900"/>
          </a:p>
          <a:p>
            <a:pPr marL="0" lvl="0" indent="0" algn="l" rtl="0">
              <a:lnSpc>
                <a:spcPct val="115000"/>
              </a:lnSpc>
              <a:spcBef>
                <a:spcPts val="0"/>
              </a:spcBef>
              <a:spcAft>
                <a:spcPts val="0"/>
              </a:spcAft>
              <a:buSzPts val="2400"/>
              <a:buNone/>
            </a:pPr>
            <a:r>
              <a:rPr lang="en-US" sz="1900"/>
              <a:t>Through proper collection, organisation and analysis of customer data, you can identify trends, assess customer satisfaction, identify pain points and make evidence-based strategic decisions. Sentiment analysis allows you to understand how customers feel about your business and respond to their needs and concerns in a timely manner.</a:t>
            </a:r>
            <a:endParaRPr/>
          </a:p>
          <a:p>
            <a:pPr marL="0" lvl="0" indent="0" algn="l" rtl="0">
              <a:lnSpc>
                <a:spcPct val="115000"/>
              </a:lnSpc>
              <a:spcBef>
                <a:spcPts val="0"/>
              </a:spcBef>
              <a:spcAft>
                <a:spcPts val="0"/>
              </a:spcAft>
              <a:buSzPts val="2400"/>
              <a:buNone/>
            </a:pPr>
            <a:endParaRPr sz="1900"/>
          </a:p>
          <a:p>
            <a:pPr marL="0" lvl="0" indent="0" algn="l" rtl="0">
              <a:lnSpc>
                <a:spcPct val="115000"/>
              </a:lnSpc>
              <a:spcBef>
                <a:spcPts val="0"/>
              </a:spcBef>
              <a:spcAft>
                <a:spcPts val="0"/>
              </a:spcAft>
              <a:buSzPts val="2400"/>
              <a:buNone/>
            </a:pPr>
            <a:r>
              <a:rPr lang="en-US" sz="1900"/>
              <a:t>Using the insights gained from feedback data management and sentiment analysis, you can implement targeted corrective actions, create customised offers, improve the effectiveness of marketing strategies and create a virtuous cycle of continuous improvement.</a:t>
            </a:r>
            <a:endParaRPr/>
          </a:p>
          <a:p>
            <a:pPr marL="0" lvl="0" indent="0" algn="l" rtl="0">
              <a:lnSpc>
                <a:spcPct val="115000"/>
              </a:lnSpc>
              <a:spcBef>
                <a:spcPts val="0"/>
              </a:spcBef>
              <a:spcAft>
                <a:spcPts val="0"/>
              </a:spcAft>
              <a:buSzPts val="2400"/>
              <a:buNone/>
            </a:pPr>
            <a:endParaRPr sz="1900"/>
          </a:p>
          <a:p>
            <a:pPr marL="0" lvl="0" indent="0" algn="l" rtl="0">
              <a:lnSpc>
                <a:spcPct val="115000"/>
              </a:lnSpc>
              <a:spcBef>
                <a:spcPts val="0"/>
              </a:spcBef>
              <a:spcAft>
                <a:spcPts val="0"/>
              </a:spcAft>
              <a:buSzPts val="2400"/>
              <a:buNone/>
            </a:pPr>
            <a:r>
              <a:rPr lang="en-US" sz="1900"/>
              <a:t>In the tourism industry, where customer experience is paramount, harnessing the full potential of customer feedback through effective data management is a competitive advantage that can lead to increased customer loyalty, an exceptional travel experience and the long-term success of your tourism business.</a:t>
            </a:r>
            <a:endParaRPr sz="1900"/>
          </a:p>
          <a:p>
            <a:pPr marL="0" lvl="0" indent="0" algn="l" rtl="0">
              <a:lnSpc>
                <a:spcPct val="115000"/>
              </a:lnSpc>
              <a:spcBef>
                <a:spcPts val="0"/>
              </a:spcBef>
              <a:spcAft>
                <a:spcPts val="0"/>
              </a:spcAft>
              <a:buSzPts val="2400"/>
              <a:buNone/>
            </a:pPr>
            <a:endParaRPr sz="1900" b="1"/>
          </a:p>
          <a:p>
            <a:pPr marL="0" lvl="0" indent="0" algn="l" rtl="0">
              <a:lnSpc>
                <a:spcPct val="115000"/>
              </a:lnSpc>
              <a:spcBef>
                <a:spcPts val="0"/>
              </a:spcBef>
              <a:spcAft>
                <a:spcPts val="0"/>
              </a:spcAft>
              <a:buSzPts val="2400"/>
              <a:buNone/>
            </a:pPr>
            <a:endParaRPr sz="1900" b="1"/>
          </a:p>
          <a:p>
            <a:pPr marL="0" lvl="0" indent="0" algn="l" rtl="0">
              <a:lnSpc>
                <a:spcPct val="115000"/>
              </a:lnSpc>
              <a:spcBef>
                <a:spcPts val="0"/>
              </a:spcBef>
              <a:spcAft>
                <a:spcPts val="0"/>
              </a:spcAft>
              <a:buSzPts val="2400"/>
              <a:buNone/>
            </a:pPr>
            <a:endParaRPr sz="1900" b="1"/>
          </a:p>
          <a:p>
            <a:pPr marL="0" lvl="0" indent="0" algn="l" rtl="0">
              <a:lnSpc>
                <a:spcPct val="115000"/>
              </a:lnSpc>
              <a:spcBef>
                <a:spcPts val="0"/>
              </a:spcBef>
              <a:spcAft>
                <a:spcPts val="0"/>
              </a:spcAft>
              <a:buSzPts val="2400"/>
              <a:buNone/>
            </a:pPr>
            <a:endParaRPr sz="1900"/>
          </a:p>
          <a:p>
            <a:pPr marL="0" lvl="0" indent="0" algn="l" rtl="0">
              <a:lnSpc>
                <a:spcPct val="115000"/>
              </a:lnSpc>
              <a:spcBef>
                <a:spcPts val="0"/>
              </a:spcBef>
              <a:spcAft>
                <a:spcPts val="0"/>
              </a:spcAft>
              <a:buSzPts val="2400"/>
              <a:buNone/>
            </a:pPr>
            <a:endParaRPr sz="1900" b="1"/>
          </a:p>
          <a:p>
            <a:pPr marL="457200" lvl="0" indent="0" algn="l" rtl="0">
              <a:lnSpc>
                <a:spcPct val="115000"/>
              </a:lnSpc>
              <a:spcBef>
                <a:spcPts val="0"/>
              </a:spcBef>
              <a:spcAft>
                <a:spcPts val="0"/>
              </a:spcAft>
              <a:buSzPts val="24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1"/>
          <p:cNvSpPr/>
          <p:nvPr/>
        </p:nvSpPr>
        <p:spPr>
          <a:xfrm>
            <a:off x="0" y="3019648"/>
            <a:ext cx="12191751" cy="2692337"/>
          </a:xfrm>
          <a:prstGeom prst="rect">
            <a:avLst/>
          </a:prstGeom>
          <a:solidFill>
            <a:srgbClr val="0602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69"/>
              <a:buFont typeface="Century Schoolbook"/>
              <a:buNone/>
            </a:pPr>
            <a:endParaRPr sz="2069" b="0" i="0" u="none" strike="noStrike" cap="none">
              <a:solidFill>
                <a:schemeClr val="lt1"/>
              </a:solidFill>
              <a:latin typeface="Century Schoolbook"/>
              <a:ea typeface="Century Schoolbook"/>
              <a:cs typeface="Century Schoolbook"/>
              <a:sym typeface="Century Schoolbook"/>
            </a:endParaRPr>
          </a:p>
        </p:txBody>
      </p:sp>
      <p:grpSp>
        <p:nvGrpSpPr>
          <p:cNvPr id="350" name="Google Shape;350;p31"/>
          <p:cNvGrpSpPr/>
          <p:nvPr/>
        </p:nvGrpSpPr>
        <p:grpSpPr>
          <a:xfrm>
            <a:off x="10700448" y="4766497"/>
            <a:ext cx="452597" cy="452597"/>
            <a:chOff x="1950027" y="2499889"/>
            <a:chExt cx="850463" cy="850463"/>
          </a:xfrm>
        </p:grpSpPr>
        <p:sp>
          <p:nvSpPr>
            <p:cNvPr id="351" name="Google Shape;351;p31"/>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alibri"/>
                <a:ea typeface="Calibri"/>
                <a:cs typeface="Calibri"/>
                <a:sym typeface="Calibri"/>
              </a:endParaRPr>
            </a:p>
          </p:txBody>
        </p:sp>
        <p:grpSp>
          <p:nvGrpSpPr>
            <p:cNvPr id="352" name="Google Shape;352;p31"/>
            <p:cNvGrpSpPr/>
            <p:nvPr/>
          </p:nvGrpSpPr>
          <p:grpSpPr>
            <a:xfrm>
              <a:off x="2107521" y="2657382"/>
              <a:ext cx="535476" cy="535477"/>
              <a:chOff x="2107521" y="2657382"/>
              <a:chExt cx="535476" cy="535477"/>
            </a:xfrm>
          </p:grpSpPr>
          <p:sp>
            <p:nvSpPr>
              <p:cNvPr id="353" name="Google Shape;353;p31"/>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alibri"/>
                  <a:ea typeface="Calibri"/>
                  <a:cs typeface="Calibri"/>
                  <a:sym typeface="Calibri"/>
                </a:endParaRPr>
              </a:p>
            </p:txBody>
          </p:sp>
          <p:sp>
            <p:nvSpPr>
              <p:cNvPr id="354" name="Google Shape;354;p31"/>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alibri"/>
                  <a:ea typeface="Calibri"/>
                  <a:cs typeface="Calibri"/>
                  <a:sym typeface="Calibri"/>
                </a:endParaRPr>
              </a:p>
            </p:txBody>
          </p:sp>
          <p:sp>
            <p:nvSpPr>
              <p:cNvPr id="355" name="Google Shape;355;p31"/>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alibri"/>
                  <a:ea typeface="Calibri"/>
                  <a:cs typeface="Calibri"/>
                  <a:sym typeface="Calibri"/>
                </a:endParaRPr>
              </a:p>
            </p:txBody>
          </p:sp>
        </p:grpSp>
      </p:grpSp>
      <p:grpSp>
        <p:nvGrpSpPr>
          <p:cNvPr id="356" name="Google Shape;356;p31"/>
          <p:cNvGrpSpPr/>
          <p:nvPr/>
        </p:nvGrpSpPr>
        <p:grpSpPr>
          <a:xfrm>
            <a:off x="9584039" y="4766497"/>
            <a:ext cx="452597" cy="452597"/>
            <a:chOff x="-147782" y="2499889"/>
            <a:chExt cx="850463" cy="850463"/>
          </a:xfrm>
        </p:grpSpPr>
        <p:sp>
          <p:nvSpPr>
            <p:cNvPr id="357" name="Google Shape;357;p31"/>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alibri"/>
                <a:ea typeface="Calibri"/>
                <a:cs typeface="Calibri"/>
                <a:sym typeface="Calibri"/>
              </a:endParaRPr>
            </a:p>
          </p:txBody>
        </p:sp>
        <p:sp>
          <p:nvSpPr>
            <p:cNvPr id="358" name="Google Shape;358;p31"/>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alibri"/>
                <a:ea typeface="Calibri"/>
                <a:cs typeface="Calibri"/>
                <a:sym typeface="Calibri"/>
              </a:endParaRPr>
            </a:p>
          </p:txBody>
        </p:sp>
      </p:grpSp>
      <p:grpSp>
        <p:nvGrpSpPr>
          <p:cNvPr id="359" name="Google Shape;359;p31"/>
          <p:cNvGrpSpPr/>
          <p:nvPr/>
        </p:nvGrpSpPr>
        <p:grpSpPr>
          <a:xfrm>
            <a:off x="11258316" y="4766497"/>
            <a:ext cx="452597" cy="452597"/>
            <a:chOff x="2998302" y="2499889"/>
            <a:chExt cx="850463" cy="850463"/>
          </a:xfrm>
        </p:grpSpPr>
        <p:sp>
          <p:nvSpPr>
            <p:cNvPr id="360" name="Google Shape;360;p31"/>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alibri"/>
                <a:ea typeface="Calibri"/>
                <a:cs typeface="Calibri"/>
                <a:sym typeface="Calibri"/>
              </a:endParaRPr>
            </a:p>
          </p:txBody>
        </p:sp>
        <p:sp>
          <p:nvSpPr>
            <p:cNvPr id="361" name="Google Shape;361;p31"/>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alibri"/>
                <a:ea typeface="Calibri"/>
                <a:cs typeface="Calibri"/>
                <a:sym typeface="Calibri"/>
              </a:endParaRPr>
            </a:p>
          </p:txBody>
        </p:sp>
      </p:grpSp>
      <p:grpSp>
        <p:nvGrpSpPr>
          <p:cNvPr id="362" name="Google Shape;362;p31"/>
          <p:cNvGrpSpPr/>
          <p:nvPr/>
        </p:nvGrpSpPr>
        <p:grpSpPr>
          <a:xfrm>
            <a:off x="9026172" y="4766498"/>
            <a:ext cx="452597" cy="452932"/>
            <a:chOff x="-1196056" y="2499889"/>
            <a:chExt cx="850463" cy="851092"/>
          </a:xfrm>
        </p:grpSpPr>
        <p:sp>
          <p:nvSpPr>
            <p:cNvPr id="363" name="Google Shape;363;p31"/>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alibri"/>
                <a:ea typeface="Calibri"/>
                <a:cs typeface="Calibri"/>
                <a:sym typeface="Calibri"/>
              </a:endParaRPr>
            </a:p>
          </p:txBody>
        </p:sp>
        <p:sp>
          <p:nvSpPr>
            <p:cNvPr id="364" name="Google Shape;364;p31"/>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alibri"/>
                <a:ea typeface="Calibri"/>
                <a:cs typeface="Calibri"/>
                <a:sym typeface="Calibri"/>
              </a:endParaRPr>
            </a:p>
          </p:txBody>
        </p:sp>
      </p:grpSp>
      <p:grpSp>
        <p:nvGrpSpPr>
          <p:cNvPr id="365" name="Google Shape;365;p31"/>
          <p:cNvGrpSpPr/>
          <p:nvPr/>
        </p:nvGrpSpPr>
        <p:grpSpPr>
          <a:xfrm>
            <a:off x="10142243" y="4766497"/>
            <a:ext cx="452597" cy="452597"/>
            <a:chOff x="5339337" y="8702010"/>
            <a:chExt cx="280634" cy="280634"/>
          </a:xfrm>
        </p:grpSpPr>
        <p:sp>
          <p:nvSpPr>
            <p:cNvPr id="366" name="Google Shape;366;p31"/>
            <p:cNvSpPr/>
            <p:nvPr/>
          </p:nvSpPr>
          <p:spPr>
            <a:xfrm>
              <a:off x="5339337" y="8702010"/>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C94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alibri"/>
                <a:ea typeface="Calibri"/>
                <a:cs typeface="Calibri"/>
                <a:sym typeface="Calibri"/>
              </a:endParaRPr>
            </a:p>
          </p:txBody>
        </p:sp>
        <p:pic>
          <p:nvPicPr>
            <p:cNvPr id="367" name="Google Shape;367;p31" descr="World with solid fill"/>
            <p:cNvPicPr preferRelativeResize="0"/>
            <p:nvPr/>
          </p:nvPicPr>
          <p:blipFill rotWithShape="1">
            <a:blip r:embed="rId3">
              <a:alphaModFix/>
            </a:blip>
            <a:srcRect/>
            <a:stretch/>
          </p:blipFill>
          <p:spPr>
            <a:xfrm>
              <a:off x="5356616" y="8719289"/>
              <a:ext cx="246077" cy="246077"/>
            </a:xfrm>
            <a:prstGeom prst="rect">
              <a:avLst/>
            </a:prstGeom>
            <a:noFill/>
            <a:ln>
              <a:noFill/>
            </a:ln>
          </p:spPr>
        </p:pic>
      </p:grpSp>
      <p:sp>
        <p:nvSpPr>
          <p:cNvPr id="368" name="Google Shape;368;p31"/>
          <p:cNvSpPr/>
          <p:nvPr/>
        </p:nvSpPr>
        <p:spPr>
          <a:xfrm>
            <a:off x="21265" y="5562918"/>
            <a:ext cx="12149221" cy="1345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69"/>
              <a:buFont typeface="Century Schoolbook"/>
              <a:buNone/>
            </a:pPr>
            <a:endParaRPr sz="2069" b="0" i="0" u="none" strike="noStrike" cap="none">
              <a:solidFill>
                <a:schemeClr val="lt1"/>
              </a:solidFill>
              <a:latin typeface="Century Schoolbook"/>
              <a:ea typeface="Century Schoolbook"/>
              <a:cs typeface="Century Schoolbook"/>
              <a:sym typeface="Century Schoolbook"/>
            </a:endParaRPr>
          </a:p>
        </p:txBody>
      </p:sp>
      <p:cxnSp>
        <p:nvCxnSpPr>
          <p:cNvPr id="369" name="Google Shape;369;p31"/>
          <p:cNvCxnSpPr/>
          <p:nvPr/>
        </p:nvCxnSpPr>
        <p:spPr>
          <a:xfrm>
            <a:off x="4851319" y="5488562"/>
            <a:ext cx="7342172" cy="0"/>
          </a:xfrm>
          <a:prstGeom prst="straightConnector1">
            <a:avLst/>
          </a:prstGeom>
          <a:noFill/>
          <a:ln w="76200" cap="flat" cmpd="sng">
            <a:solidFill>
              <a:srgbClr val="7C946D"/>
            </a:solidFill>
            <a:prstDash val="solid"/>
            <a:miter lim="800000"/>
            <a:headEnd type="none" w="sm" len="sm"/>
            <a:tailEnd type="none" w="sm" len="sm"/>
          </a:ln>
        </p:spPr>
      </p:cxnSp>
      <p:sp>
        <p:nvSpPr>
          <p:cNvPr id="373" name="Google Shape;373;p31"/>
          <p:cNvSpPr/>
          <p:nvPr/>
        </p:nvSpPr>
        <p:spPr>
          <a:xfrm>
            <a:off x="-1" y="5117794"/>
            <a:ext cx="5188114" cy="741540"/>
          </a:xfrm>
          <a:prstGeom prst="rect">
            <a:avLst/>
          </a:prstGeom>
          <a:solidFill>
            <a:srgbClr val="305C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69"/>
              <a:buFont typeface="Century Schoolbook"/>
              <a:buNone/>
            </a:pPr>
            <a:endParaRPr sz="2069" b="0" i="0" u="none" strike="noStrike" cap="none">
              <a:solidFill>
                <a:schemeClr val="lt1"/>
              </a:solidFill>
              <a:latin typeface="Century Schoolbook"/>
              <a:ea typeface="Century Schoolbook"/>
              <a:cs typeface="Century Schoolbook"/>
              <a:sym typeface="Century Schoolbook"/>
            </a:endParaRPr>
          </a:p>
        </p:txBody>
      </p:sp>
      <p:sp>
        <p:nvSpPr>
          <p:cNvPr id="374" name="Google Shape;374;p31"/>
          <p:cNvSpPr txBox="1"/>
          <p:nvPr/>
        </p:nvSpPr>
        <p:spPr>
          <a:xfrm>
            <a:off x="281724" y="5154271"/>
            <a:ext cx="5538414" cy="1297028"/>
          </a:xfrm>
          <a:prstGeom prst="rect">
            <a:avLst/>
          </a:prstGeom>
          <a:noFill/>
          <a:ln>
            <a:noFill/>
          </a:ln>
        </p:spPr>
        <p:txBody>
          <a:bodyPr spcFirstLastPara="1" wrap="square" lIns="147450" tIns="73725" rIns="147450" bIns="73725" anchor="t" anchorCtr="0">
            <a:no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a:t>
            </a:r>
            <a:r>
              <a:rPr lang="en-US" sz="3200" b="1"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darkskytourism</a:t>
            </a:r>
            <a:r>
              <a:rPr lang="en-US" sz="32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28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eu</a:t>
            </a:r>
            <a:r>
              <a:rPr lang="en-US" sz="2800" b="0" i="0" u="none" strike="noStrike" cap="none" dirty="0">
                <a:solidFill>
                  <a:schemeClr val="bg1"/>
                </a:solidFill>
                <a:latin typeface="Calibri"/>
                <a:ea typeface="Calibri"/>
                <a:cs typeface="Calibri"/>
                <a:sym typeface="Calibri"/>
              </a:rPr>
              <a:t> </a:t>
            </a:r>
            <a:endParaRPr sz="2800" b="0" i="0" u="none" strike="noStrike" cap="none" dirty="0">
              <a:solidFill>
                <a:schemeClr val="bg1"/>
              </a:solidFill>
              <a:latin typeface="Calibri"/>
              <a:ea typeface="Calibri"/>
              <a:cs typeface="Calibri"/>
              <a:sym typeface="Calibri"/>
            </a:endParaRPr>
          </a:p>
        </p:txBody>
      </p:sp>
      <p:pic>
        <p:nvPicPr>
          <p:cNvPr id="375" name="Google Shape;375;p31"/>
          <p:cNvPicPr preferRelativeResize="0">
            <a:picLocks noGrp="1"/>
          </p:cNvPicPr>
          <p:nvPr>
            <p:ph type="pic" idx="2"/>
          </p:nvPr>
        </p:nvPicPr>
        <p:blipFill rotWithShape="1">
          <a:blip r:embed="rId5">
            <a:alphaModFix/>
          </a:blip>
          <a:srcRect l="9963" r="9965"/>
          <a:stretch/>
        </p:blipFill>
        <p:spPr>
          <a:xfrm>
            <a:off x="0" y="-712381"/>
            <a:ext cx="12192000" cy="5361368"/>
          </a:xfrm>
          <a:prstGeom prst="rect">
            <a:avLst/>
          </a:prstGeom>
          <a:solidFill>
            <a:srgbClr val="D8D8D8"/>
          </a:solidFill>
          <a:ln>
            <a:noFill/>
          </a:ln>
        </p:spPr>
      </p:pic>
      <p:grpSp>
        <p:nvGrpSpPr>
          <p:cNvPr id="376" name="Google Shape;376;p31"/>
          <p:cNvGrpSpPr/>
          <p:nvPr/>
        </p:nvGrpSpPr>
        <p:grpSpPr>
          <a:xfrm>
            <a:off x="396538" y="2307226"/>
            <a:ext cx="3814872" cy="2178882"/>
            <a:chOff x="2250433" y="971556"/>
            <a:chExt cx="7691134" cy="4392826"/>
          </a:xfrm>
        </p:grpSpPr>
        <p:grpSp>
          <p:nvGrpSpPr>
            <p:cNvPr id="377" name="Google Shape;377;p31"/>
            <p:cNvGrpSpPr/>
            <p:nvPr/>
          </p:nvGrpSpPr>
          <p:grpSpPr>
            <a:xfrm>
              <a:off x="6073375" y="3690031"/>
              <a:ext cx="3868192" cy="1506093"/>
              <a:chOff x="6125134" y="3672778"/>
              <a:chExt cx="3868192" cy="1506093"/>
            </a:xfrm>
          </p:grpSpPr>
          <p:grpSp>
            <p:nvGrpSpPr>
              <p:cNvPr id="378" name="Google Shape;378;p31"/>
              <p:cNvGrpSpPr/>
              <p:nvPr/>
            </p:nvGrpSpPr>
            <p:grpSpPr>
              <a:xfrm>
                <a:off x="7077625" y="3672778"/>
                <a:ext cx="2915701" cy="865379"/>
                <a:chOff x="7077625" y="3672778"/>
                <a:chExt cx="2915701" cy="865379"/>
              </a:xfrm>
            </p:grpSpPr>
            <p:sp>
              <p:nvSpPr>
                <p:cNvPr id="379" name="Google Shape;379;p31"/>
                <p:cNvSpPr/>
                <p:nvPr/>
              </p:nvSpPr>
              <p:spPr>
                <a:xfrm>
                  <a:off x="7077625" y="3672778"/>
                  <a:ext cx="328588" cy="711441"/>
                </a:xfrm>
                <a:custGeom>
                  <a:avLst/>
                  <a:gdLst/>
                  <a:ahLst/>
                  <a:cxnLst/>
                  <a:rect l="l" t="t" r="r" b="b"/>
                  <a:pathLst>
                    <a:path w="328588" h="711441" extrusionOk="0">
                      <a:moveTo>
                        <a:pt x="328589" y="0"/>
                      </a:moveTo>
                      <a:lnTo>
                        <a:pt x="328589" y="698960"/>
                      </a:lnTo>
                      <a:lnTo>
                        <a:pt x="212127" y="698960"/>
                      </a:lnTo>
                      <a:lnTo>
                        <a:pt x="212127" y="678158"/>
                      </a:lnTo>
                      <a:cubicBezTo>
                        <a:pt x="191330" y="698960"/>
                        <a:pt x="162215" y="711442"/>
                        <a:pt x="124780" y="711442"/>
                      </a:cubicBezTo>
                      <a:cubicBezTo>
                        <a:pt x="62390" y="711442"/>
                        <a:pt x="0" y="678158"/>
                        <a:pt x="0" y="549183"/>
                      </a:cubicBezTo>
                      <a:lnTo>
                        <a:pt x="0" y="336999"/>
                      </a:lnTo>
                      <a:cubicBezTo>
                        <a:pt x="0" y="203864"/>
                        <a:pt x="62390" y="174740"/>
                        <a:pt x="124780" y="174740"/>
                      </a:cubicBezTo>
                      <a:cubicBezTo>
                        <a:pt x="162215" y="174740"/>
                        <a:pt x="191330" y="187222"/>
                        <a:pt x="212127" y="208024"/>
                      </a:cubicBezTo>
                      <a:lnTo>
                        <a:pt x="212127" y="0"/>
                      </a:lnTo>
                      <a:lnTo>
                        <a:pt x="328589" y="0"/>
                      </a:lnTo>
                      <a:close/>
                      <a:moveTo>
                        <a:pt x="212127" y="545023"/>
                      </a:moveTo>
                      <a:lnTo>
                        <a:pt x="212127" y="336999"/>
                      </a:lnTo>
                      <a:cubicBezTo>
                        <a:pt x="212127" y="307876"/>
                        <a:pt x="195490" y="291234"/>
                        <a:pt x="166374" y="291234"/>
                      </a:cubicBezTo>
                      <a:cubicBezTo>
                        <a:pt x="137259" y="291234"/>
                        <a:pt x="120621" y="307876"/>
                        <a:pt x="120621" y="336999"/>
                      </a:cubicBezTo>
                      <a:lnTo>
                        <a:pt x="120621" y="545023"/>
                      </a:lnTo>
                      <a:cubicBezTo>
                        <a:pt x="120621" y="574146"/>
                        <a:pt x="137259" y="590788"/>
                        <a:pt x="166374" y="590788"/>
                      </a:cubicBezTo>
                      <a:cubicBezTo>
                        <a:pt x="195490" y="590788"/>
                        <a:pt x="212127" y="574146"/>
                        <a:pt x="212127" y="54502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80" name="Google Shape;380;p31"/>
                <p:cNvSpPr/>
                <p:nvPr/>
              </p:nvSpPr>
              <p:spPr>
                <a:xfrm>
                  <a:off x="7485241" y="3851494"/>
                  <a:ext cx="336907" cy="532725"/>
                </a:xfrm>
                <a:custGeom>
                  <a:avLst/>
                  <a:gdLst/>
                  <a:ahLst/>
                  <a:cxnLst/>
                  <a:rect l="l" t="t" r="r" b="b"/>
                  <a:pathLst>
                    <a:path w="336907" h="532725" extrusionOk="0">
                      <a:moveTo>
                        <a:pt x="336907" y="166604"/>
                      </a:moveTo>
                      <a:lnTo>
                        <a:pt x="336907" y="520244"/>
                      </a:lnTo>
                      <a:lnTo>
                        <a:pt x="220446" y="520244"/>
                      </a:lnTo>
                      <a:lnTo>
                        <a:pt x="220446" y="495281"/>
                      </a:lnTo>
                      <a:cubicBezTo>
                        <a:pt x="199649" y="520244"/>
                        <a:pt x="166374" y="532726"/>
                        <a:pt x="128940" y="532726"/>
                      </a:cubicBezTo>
                      <a:cubicBezTo>
                        <a:pt x="45753" y="532726"/>
                        <a:pt x="0" y="474479"/>
                        <a:pt x="0" y="395430"/>
                      </a:cubicBezTo>
                      <a:cubicBezTo>
                        <a:pt x="0" y="324702"/>
                        <a:pt x="33275" y="287258"/>
                        <a:pt x="74868" y="266455"/>
                      </a:cubicBezTo>
                      <a:cubicBezTo>
                        <a:pt x="137259" y="229011"/>
                        <a:pt x="216286" y="224850"/>
                        <a:pt x="216286" y="170764"/>
                      </a:cubicBezTo>
                      <a:lnTo>
                        <a:pt x="216286" y="158283"/>
                      </a:lnTo>
                      <a:cubicBezTo>
                        <a:pt x="216286" y="129160"/>
                        <a:pt x="199649" y="112518"/>
                        <a:pt x="170533" y="112518"/>
                      </a:cubicBezTo>
                      <a:cubicBezTo>
                        <a:pt x="141418" y="112518"/>
                        <a:pt x="124780" y="129160"/>
                        <a:pt x="124780" y="158283"/>
                      </a:cubicBezTo>
                      <a:lnTo>
                        <a:pt x="124780" y="187406"/>
                      </a:lnTo>
                      <a:lnTo>
                        <a:pt x="12478" y="187406"/>
                      </a:lnTo>
                      <a:lnTo>
                        <a:pt x="12478" y="170764"/>
                      </a:lnTo>
                      <a:cubicBezTo>
                        <a:pt x="12478" y="66752"/>
                        <a:pt x="74868" y="184"/>
                        <a:pt x="174692" y="184"/>
                      </a:cubicBezTo>
                      <a:cubicBezTo>
                        <a:pt x="274517" y="-3976"/>
                        <a:pt x="336907" y="62592"/>
                        <a:pt x="336907" y="166604"/>
                      </a:cubicBezTo>
                      <a:close/>
                      <a:moveTo>
                        <a:pt x="220446" y="370467"/>
                      </a:moveTo>
                      <a:lnTo>
                        <a:pt x="220446" y="299739"/>
                      </a:lnTo>
                      <a:cubicBezTo>
                        <a:pt x="203808" y="316381"/>
                        <a:pt x="174692" y="320541"/>
                        <a:pt x="153896" y="333023"/>
                      </a:cubicBezTo>
                      <a:cubicBezTo>
                        <a:pt x="133099" y="341344"/>
                        <a:pt x="116462" y="353825"/>
                        <a:pt x="116462" y="378788"/>
                      </a:cubicBezTo>
                      <a:cubicBezTo>
                        <a:pt x="116462" y="403751"/>
                        <a:pt x="133099" y="424553"/>
                        <a:pt x="166374" y="424553"/>
                      </a:cubicBezTo>
                      <a:cubicBezTo>
                        <a:pt x="195489" y="424553"/>
                        <a:pt x="220446" y="412072"/>
                        <a:pt x="220446" y="37046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81" name="Google Shape;381;p31"/>
                <p:cNvSpPr/>
                <p:nvPr/>
              </p:nvSpPr>
              <p:spPr>
                <a:xfrm>
                  <a:off x="7926132" y="3851679"/>
                  <a:ext cx="224604" cy="520059"/>
                </a:xfrm>
                <a:custGeom>
                  <a:avLst/>
                  <a:gdLst/>
                  <a:ahLst/>
                  <a:cxnLst/>
                  <a:rect l="l" t="t" r="r" b="b"/>
                  <a:pathLst>
                    <a:path w="224604" h="520059" extrusionOk="0">
                      <a:moveTo>
                        <a:pt x="224604" y="0"/>
                      </a:moveTo>
                      <a:lnTo>
                        <a:pt x="224604" y="116494"/>
                      </a:lnTo>
                      <a:lnTo>
                        <a:pt x="162214" y="116494"/>
                      </a:lnTo>
                      <a:cubicBezTo>
                        <a:pt x="133099" y="116494"/>
                        <a:pt x="116462" y="128975"/>
                        <a:pt x="116462" y="158098"/>
                      </a:cubicBezTo>
                      <a:lnTo>
                        <a:pt x="116462" y="520060"/>
                      </a:lnTo>
                      <a:lnTo>
                        <a:pt x="0" y="520060"/>
                      </a:lnTo>
                      <a:lnTo>
                        <a:pt x="0" y="4161"/>
                      </a:lnTo>
                      <a:lnTo>
                        <a:pt x="116462" y="4161"/>
                      </a:lnTo>
                      <a:lnTo>
                        <a:pt x="116462" y="33284"/>
                      </a:lnTo>
                      <a:cubicBezTo>
                        <a:pt x="137259" y="12482"/>
                        <a:pt x="166374" y="0"/>
                        <a:pt x="203808" y="0"/>
                      </a:cubicBezTo>
                      <a:lnTo>
                        <a:pt x="224604"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82" name="Google Shape;382;p31"/>
                <p:cNvSpPr/>
                <p:nvPr/>
              </p:nvSpPr>
              <p:spPr>
                <a:xfrm>
                  <a:off x="8204808" y="3672778"/>
                  <a:ext cx="366022" cy="698960"/>
                </a:xfrm>
                <a:custGeom>
                  <a:avLst/>
                  <a:gdLst/>
                  <a:ahLst/>
                  <a:cxnLst/>
                  <a:rect l="l" t="t" r="r" b="b"/>
                  <a:pathLst>
                    <a:path w="366022" h="698960" extrusionOk="0">
                      <a:moveTo>
                        <a:pt x="366023" y="698960"/>
                      </a:moveTo>
                      <a:lnTo>
                        <a:pt x="245401" y="698960"/>
                      </a:lnTo>
                      <a:lnTo>
                        <a:pt x="153896" y="449332"/>
                      </a:lnTo>
                      <a:lnTo>
                        <a:pt x="120621" y="495097"/>
                      </a:lnTo>
                      <a:lnTo>
                        <a:pt x="120621" y="698960"/>
                      </a:lnTo>
                      <a:lnTo>
                        <a:pt x="0" y="698960"/>
                      </a:lnTo>
                      <a:lnTo>
                        <a:pt x="0" y="0"/>
                      </a:lnTo>
                      <a:lnTo>
                        <a:pt x="116462" y="0"/>
                      </a:lnTo>
                      <a:lnTo>
                        <a:pt x="116462" y="324517"/>
                      </a:lnTo>
                      <a:lnTo>
                        <a:pt x="216286" y="187222"/>
                      </a:lnTo>
                      <a:lnTo>
                        <a:pt x="336907" y="187222"/>
                      </a:lnTo>
                      <a:lnTo>
                        <a:pt x="224604" y="341159"/>
                      </a:lnTo>
                      <a:lnTo>
                        <a:pt x="366023" y="6989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83" name="Google Shape;383;p31"/>
                <p:cNvSpPr/>
                <p:nvPr/>
              </p:nvSpPr>
              <p:spPr>
                <a:xfrm>
                  <a:off x="8824550" y="3847518"/>
                  <a:ext cx="324429" cy="532715"/>
                </a:xfrm>
                <a:custGeom>
                  <a:avLst/>
                  <a:gdLst/>
                  <a:ahLst/>
                  <a:cxnLst/>
                  <a:rect l="l" t="t" r="r" b="b"/>
                  <a:pathLst>
                    <a:path w="324429" h="532715" extrusionOk="0">
                      <a:moveTo>
                        <a:pt x="0" y="361962"/>
                      </a:moveTo>
                      <a:lnTo>
                        <a:pt x="0" y="353641"/>
                      </a:lnTo>
                      <a:lnTo>
                        <a:pt x="116462" y="353641"/>
                      </a:lnTo>
                      <a:lnTo>
                        <a:pt x="116462" y="370283"/>
                      </a:lnTo>
                      <a:cubicBezTo>
                        <a:pt x="116462" y="399406"/>
                        <a:pt x="133100" y="416048"/>
                        <a:pt x="162215" y="416048"/>
                      </a:cubicBezTo>
                      <a:cubicBezTo>
                        <a:pt x="191330" y="416048"/>
                        <a:pt x="207967" y="395246"/>
                        <a:pt x="207967" y="370283"/>
                      </a:cubicBezTo>
                      <a:cubicBezTo>
                        <a:pt x="207967" y="341159"/>
                        <a:pt x="191330" y="320357"/>
                        <a:pt x="162215" y="320357"/>
                      </a:cubicBezTo>
                      <a:cubicBezTo>
                        <a:pt x="62390" y="320357"/>
                        <a:pt x="0" y="257950"/>
                        <a:pt x="0" y="162259"/>
                      </a:cubicBezTo>
                      <a:cubicBezTo>
                        <a:pt x="0" y="66568"/>
                        <a:pt x="62390" y="0"/>
                        <a:pt x="162215" y="0"/>
                      </a:cubicBezTo>
                      <a:cubicBezTo>
                        <a:pt x="262039" y="0"/>
                        <a:pt x="324429" y="70728"/>
                        <a:pt x="324429" y="170580"/>
                      </a:cubicBezTo>
                      <a:lnTo>
                        <a:pt x="324429" y="178901"/>
                      </a:lnTo>
                      <a:lnTo>
                        <a:pt x="207967" y="178901"/>
                      </a:lnTo>
                      <a:lnTo>
                        <a:pt x="207967" y="162259"/>
                      </a:lnTo>
                      <a:cubicBezTo>
                        <a:pt x="207967" y="133136"/>
                        <a:pt x="191330" y="116494"/>
                        <a:pt x="162215" y="116494"/>
                      </a:cubicBezTo>
                      <a:cubicBezTo>
                        <a:pt x="133100" y="116494"/>
                        <a:pt x="116462" y="137296"/>
                        <a:pt x="116462" y="162259"/>
                      </a:cubicBezTo>
                      <a:cubicBezTo>
                        <a:pt x="116462" y="191382"/>
                        <a:pt x="133100" y="212184"/>
                        <a:pt x="162215" y="212184"/>
                      </a:cubicBezTo>
                      <a:cubicBezTo>
                        <a:pt x="262039" y="212184"/>
                        <a:pt x="324429" y="274592"/>
                        <a:pt x="324429" y="370283"/>
                      </a:cubicBezTo>
                      <a:cubicBezTo>
                        <a:pt x="324429" y="465974"/>
                        <a:pt x="262039" y="532541"/>
                        <a:pt x="162215" y="532541"/>
                      </a:cubicBezTo>
                      <a:cubicBezTo>
                        <a:pt x="62390" y="536702"/>
                        <a:pt x="0" y="465974"/>
                        <a:pt x="0" y="3619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84" name="Google Shape;384;p31"/>
                <p:cNvSpPr/>
                <p:nvPr/>
              </p:nvSpPr>
              <p:spPr>
                <a:xfrm>
                  <a:off x="9240485" y="3672778"/>
                  <a:ext cx="361863" cy="698960"/>
                </a:xfrm>
                <a:custGeom>
                  <a:avLst/>
                  <a:gdLst/>
                  <a:ahLst/>
                  <a:cxnLst/>
                  <a:rect l="l" t="t" r="r" b="b"/>
                  <a:pathLst>
                    <a:path w="361863" h="698960" extrusionOk="0">
                      <a:moveTo>
                        <a:pt x="361864" y="698960"/>
                      </a:moveTo>
                      <a:lnTo>
                        <a:pt x="241242" y="698960"/>
                      </a:lnTo>
                      <a:lnTo>
                        <a:pt x="149737" y="449332"/>
                      </a:lnTo>
                      <a:lnTo>
                        <a:pt x="116462" y="495097"/>
                      </a:lnTo>
                      <a:lnTo>
                        <a:pt x="116462" y="698960"/>
                      </a:lnTo>
                      <a:lnTo>
                        <a:pt x="0" y="698960"/>
                      </a:lnTo>
                      <a:lnTo>
                        <a:pt x="0" y="0"/>
                      </a:lnTo>
                      <a:lnTo>
                        <a:pt x="116462" y="0"/>
                      </a:lnTo>
                      <a:lnTo>
                        <a:pt x="116462" y="324517"/>
                      </a:lnTo>
                      <a:lnTo>
                        <a:pt x="216287" y="187222"/>
                      </a:lnTo>
                      <a:lnTo>
                        <a:pt x="336907" y="187222"/>
                      </a:lnTo>
                      <a:lnTo>
                        <a:pt x="224605" y="341159"/>
                      </a:lnTo>
                      <a:lnTo>
                        <a:pt x="361864" y="6989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85" name="Google Shape;385;p31"/>
                <p:cNvSpPr/>
                <p:nvPr/>
              </p:nvSpPr>
              <p:spPr>
                <a:xfrm>
                  <a:off x="9598189" y="3855839"/>
                  <a:ext cx="395137" cy="682318"/>
                </a:xfrm>
                <a:custGeom>
                  <a:avLst/>
                  <a:gdLst/>
                  <a:ahLst/>
                  <a:cxnLst/>
                  <a:rect l="l" t="t" r="r" b="b"/>
                  <a:pathLst>
                    <a:path w="395137" h="682318" extrusionOk="0">
                      <a:moveTo>
                        <a:pt x="395138" y="0"/>
                      </a:moveTo>
                      <a:lnTo>
                        <a:pt x="212127" y="682318"/>
                      </a:lnTo>
                      <a:lnTo>
                        <a:pt x="95665" y="682318"/>
                      </a:lnTo>
                      <a:lnTo>
                        <a:pt x="141418" y="515899"/>
                      </a:lnTo>
                      <a:lnTo>
                        <a:pt x="0" y="4160"/>
                      </a:lnTo>
                      <a:lnTo>
                        <a:pt x="124780" y="4160"/>
                      </a:lnTo>
                      <a:lnTo>
                        <a:pt x="199649" y="316196"/>
                      </a:lnTo>
                      <a:lnTo>
                        <a:pt x="270358" y="4160"/>
                      </a:lnTo>
                      <a:lnTo>
                        <a:pt x="395138" y="41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grpSp>
          <p:grpSp>
            <p:nvGrpSpPr>
              <p:cNvPr id="386" name="Google Shape;386;p31"/>
              <p:cNvGrpSpPr/>
              <p:nvPr/>
            </p:nvGrpSpPr>
            <p:grpSpPr>
              <a:xfrm>
                <a:off x="6125134" y="4496553"/>
                <a:ext cx="3839077" cy="682318"/>
                <a:chOff x="6125134" y="4496553"/>
                <a:chExt cx="3839077" cy="682318"/>
              </a:xfrm>
            </p:grpSpPr>
            <p:sp>
              <p:nvSpPr>
                <p:cNvPr id="387" name="Google Shape;387;p31"/>
                <p:cNvSpPr/>
                <p:nvPr/>
              </p:nvSpPr>
              <p:spPr>
                <a:xfrm>
                  <a:off x="6125134" y="4646330"/>
                  <a:ext cx="320269" cy="532541"/>
                </a:xfrm>
                <a:custGeom>
                  <a:avLst/>
                  <a:gdLst/>
                  <a:ahLst/>
                  <a:cxnLst/>
                  <a:rect l="l" t="t" r="r" b="b"/>
                  <a:pathLst>
                    <a:path w="320269" h="532541" extrusionOk="0">
                      <a:moveTo>
                        <a:pt x="74868" y="278752"/>
                      </a:moveTo>
                      <a:lnTo>
                        <a:pt x="74868" y="370282"/>
                      </a:lnTo>
                      <a:cubicBezTo>
                        <a:pt x="74868" y="424369"/>
                        <a:pt x="108143" y="457653"/>
                        <a:pt x="162214" y="457653"/>
                      </a:cubicBezTo>
                      <a:cubicBezTo>
                        <a:pt x="216286" y="457653"/>
                        <a:pt x="245401" y="420208"/>
                        <a:pt x="245401" y="370282"/>
                      </a:cubicBezTo>
                      <a:lnTo>
                        <a:pt x="245401" y="357801"/>
                      </a:lnTo>
                      <a:lnTo>
                        <a:pt x="320270" y="357801"/>
                      </a:lnTo>
                      <a:lnTo>
                        <a:pt x="320270" y="366122"/>
                      </a:ln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278752"/>
                      </a:lnTo>
                      <a:lnTo>
                        <a:pt x="74868" y="278752"/>
                      </a:lnTo>
                      <a:close/>
                      <a:moveTo>
                        <a:pt x="74868" y="162258"/>
                      </a:moveTo>
                      <a:lnTo>
                        <a:pt x="74868" y="208024"/>
                      </a:lnTo>
                      <a:lnTo>
                        <a:pt x="245401" y="208024"/>
                      </a:lnTo>
                      <a:lnTo>
                        <a:pt x="245401" y="162258"/>
                      </a:lnTo>
                      <a:cubicBezTo>
                        <a:pt x="245401" y="108172"/>
                        <a:pt x="212127" y="74888"/>
                        <a:pt x="162214" y="74888"/>
                      </a:cubicBezTo>
                      <a:cubicBezTo>
                        <a:pt x="108143" y="74888"/>
                        <a:pt x="74868" y="112333"/>
                        <a:pt x="74868" y="1622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88" name="Google Shape;388;p31"/>
                <p:cNvSpPr/>
                <p:nvPr/>
              </p:nvSpPr>
              <p:spPr>
                <a:xfrm>
                  <a:off x="6541069" y="4646330"/>
                  <a:ext cx="320269" cy="532541"/>
                </a:xfrm>
                <a:custGeom>
                  <a:avLst/>
                  <a:gdLst/>
                  <a:ahLst/>
                  <a:cxnLst/>
                  <a:rect l="l" t="t" r="r" b="b"/>
                  <a:pathLst>
                    <a:path w="320269" h="532541" extrusionOk="0">
                      <a:moveTo>
                        <a:pt x="320270" y="366122"/>
                      </a:moveTo>
                      <a:cubicBezTo>
                        <a:pt x="320270" y="465974"/>
                        <a:pt x="257879" y="532541"/>
                        <a:pt x="162214" y="532541"/>
                      </a:cubicBezTo>
                      <a:cubicBezTo>
                        <a:pt x="66550" y="532541"/>
                        <a:pt x="0" y="465974"/>
                        <a:pt x="0" y="366122"/>
                      </a:cubicBezTo>
                      <a:lnTo>
                        <a:pt x="0" y="166419"/>
                      </a:lnTo>
                      <a:cubicBezTo>
                        <a:pt x="0" y="66568"/>
                        <a:pt x="66550" y="0"/>
                        <a:pt x="162214" y="0"/>
                      </a:cubicBezTo>
                      <a:cubicBezTo>
                        <a:pt x="257879" y="0"/>
                        <a:pt x="320270" y="66568"/>
                        <a:pt x="320270" y="166419"/>
                      </a:cubicBezTo>
                      <a:lnTo>
                        <a:pt x="320270" y="174740"/>
                      </a:lnTo>
                      <a:lnTo>
                        <a:pt x="245401" y="174740"/>
                      </a:lnTo>
                      <a:lnTo>
                        <a:pt x="245401" y="162258"/>
                      </a:lnTo>
                      <a:cubicBezTo>
                        <a:pt x="245401" y="108172"/>
                        <a:pt x="212127" y="74888"/>
                        <a:pt x="162214" y="74888"/>
                      </a:cubicBezTo>
                      <a:cubicBezTo>
                        <a:pt x="108143" y="74888"/>
                        <a:pt x="74868" y="112333"/>
                        <a:pt x="74868" y="162258"/>
                      </a:cubicBezTo>
                      <a:lnTo>
                        <a:pt x="74868" y="366122"/>
                      </a:lnTo>
                      <a:cubicBezTo>
                        <a:pt x="74868" y="420208"/>
                        <a:pt x="108143" y="453492"/>
                        <a:pt x="162214" y="453492"/>
                      </a:cubicBezTo>
                      <a:cubicBezTo>
                        <a:pt x="216286" y="453492"/>
                        <a:pt x="245401" y="416048"/>
                        <a:pt x="245401" y="366122"/>
                      </a:cubicBezTo>
                      <a:lnTo>
                        <a:pt x="245401" y="353641"/>
                      </a:lnTo>
                      <a:lnTo>
                        <a:pt x="320270" y="353641"/>
                      </a:lnTo>
                      <a:lnTo>
                        <a:pt x="320270" y="36612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89" name="Google Shape;389;p31"/>
                <p:cNvSpPr/>
                <p:nvPr/>
              </p:nvSpPr>
              <p:spPr>
                <a:xfrm>
                  <a:off x="6944526" y="4646330"/>
                  <a:ext cx="320269" cy="532541"/>
                </a:xfrm>
                <a:custGeom>
                  <a:avLst/>
                  <a:gdLst/>
                  <a:ahLst/>
                  <a:cxnLst/>
                  <a:rect l="l" t="t" r="r" b="b"/>
                  <a:pathLst>
                    <a:path w="320269" h="532541" extrusionOk="0">
                      <a:moveTo>
                        <a:pt x="0" y="366122"/>
                      </a:moveTo>
                      <a:lnTo>
                        <a:pt x="0" y="166419"/>
                      </a:lnTo>
                      <a:cubicBezTo>
                        <a:pt x="0" y="66568"/>
                        <a:pt x="66550" y="0"/>
                        <a:pt x="162215" y="0"/>
                      </a:cubicBezTo>
                      <a:cubicBezTo>
                        <a:pt x="257879" y="0"/>
                        <a:pt x="320270" y="66568"/>
                        <a:pt x="320270" y="166419"/>
                      </a:cubicBezTo>
                      <a:lnTo>
                        <a:pt x="320270" y="366122"/>
                      </a:lnTo>
                      <a:cubicBezTo>
                        <a:pt x="320270" y="465974"/>
                        <a:pt x="257879" y="532541"/>
                        <a:pt x="162215" y="532541"/>
                      </a:cubicBezTo>
                      <a:cubicBezTo>
                        <a:pt x="66550" y="532541"/>
                        <a:pt x="0" y="465974"/>
                        <a:pt x="0" y="366122"/>
                      </a:cubicBezTo>
                      <a:close/>
                      <a:moveTo>
                        <a:pt x="245402" y="370282"/>
                      </a:moveTo>
                      <a:lnTo>
                        <a:pt x="245402" y="166419"/>
                      </a:lnTo>
                      <a:cubicBezTo>
                        <a:pt x="245402" y="112333"/>
                        <a:pt x="212127" y="79049"/>
                        <a:pt x="162215" y="79049"/>
                      </a:cubicBezTo>
                      <a:cubicBezTo>
                        <a:pt x="108143" y="79049"/>
                        <a:pt x="74868" y="116493"/>
                        <a:pt x="74868" y="166419"/>
                      </a:cubicBezTo>
                      <a:lnTo>
                        <a:pt x="74868" y="370282"/>
                      </a:lnTo>
                      <a:cubicBezTo>
                        <a:pt x="74868" y="424369"/>
                        <a:pt x="108143" y="457653"/>
                        <a:pt x="162215" y="457653"/>
                      </a:cubicBezTo>
                      <a:cubicBezTo>
                        <a:pt x="216286" y="457653"/>
                        <a:pt x="245402" y="420208"/>
                        <a:pt x="245402" y="3702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90" name="Google Shape;390;p31"/>
                <p:cNvSpPr/>
                <p:nvPr/>
              </p:nvSpPr>
              <p:spPr>
                <a:xfrm>
                  <a:off x="7318867" y="4533997"/>
                  <a:ext cx="291154" cy="636553"/>
                </a:xfrm>
                <a:custGeom>
                  <a:avLst/>
                  <a:gdLst/>
                  <a:ahLst/>
                  <a:cxnLst/>
                  <a:rect l="l" t="t" r="r" b="b"/>
                  <a:pathLst>
                    <a:path w="291154" h="636553" extrusionOk="0">
                      <a:moveTo>
                        <a:pt x="91506" y="470134"/>
                      </a:moveTo>
                      <a:lnTo>
                        <a:pt x="91506" y="195543"/>
                      </a:lnTo>
                      <a:lnTo>
                        <a:pt x="0" y="195543"/>
                      </a:lnTo>
                      <a:lnTo>
                        <a:pt x="0" y="124814"/>
                      </a:lnTo>
                      <a:lnTo>
                        <a:pt x="91506" y="124814"/>
                      </a:lnTo>
                      <a:lnTo>
                        <a:pt x="91506" y="0"/>
                      </a:lnTo>
                      <a:lnTo>
                        <a:pt x="166374" y="0"/>
                      </a:lnTo>
                      <a:lnTo>
                        <a:pt x="166374" y="124814"/>
                      </a:lnTo>
                      <a:lnTo>
                        <a:pt x="286995" y="124814"/>
                      </a:lnTo>
                      <a:lnTo>
                        <a:pt x="286995" y="195543"/>
                      </a:lnTo>
                      <a:lnTo>
                        <a:pt x="166374" y="195543"/>
                      </a:lnTo>
                      <a:lnTo>
                        <a:pt x="166374" y="470134"/>
                      </a:lnTo>
                      <a:cubicBezTo>
                        <a:pt x="166374" y="524220"/>
                        <a:pt x="199649" y="561665"/>
                        <a:pt x="253720" y="561665"/>
                      </a:cubicBezTo>
                      <a:lnTo>
                        <a:pt x="291154" y="561665"/>
                      </a:lnTo>
                      <a:lnTo>
                        <a:pt x="291154" y="636553"/>
                      </a:lnTo>
                      <a:lnTo>
                        <a:pt x="253720" y="636553"/>
                      </a:lnTo>
                      <a:cubicBezTo>
                        <a:pt x="153896" y="636553"/>
                        <a:pt x="91506" y="574146"/>
                        <a:pt x="91506" y="47013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91" name="Google Shape;391;p31"/>
                <p:cNvSpPr/>
                <p:nvPr/>
              </p:nvSpPr>
              <p:spPr>
                <a:xfrm>
                  <a:off x="7676571" y="4646330"/>
                  <a:ext cx="320269" cy="532541"/>
                </a:xfrm>
                <a:custGeom>
                  <a:avLst/>
                  <a:gdLst/>
                  <a:ahLst/>
                  <a:cxnLst/>
                  <a:rect l="l" t="t" r="r" b="b"/>
                  <a:pathLst>
                    <a:path w="320269" h="532541" extrusionOk="0">
                      <a:moveTo>
                        <a:pt x="0" y="366122"/>
                      </a:moveTo>
                      <a:lnTo>
                        <a:pt x="0" y="166419"/>
                      </a:lnTo>
                      <a:cubicBezTo>
                        <a:pt x="0" y="66568"/>
                        <a:pt x="66549" y="0"/>
                        <a:pt x="162214" y="0"/>
                      </a:cubicBezTo>
                      <a:cubicBezTo>
                        <a:pt x="257879" y="0"/>
                        <a:pt x="320270" y="66568"/>
                        <a:pt x="320270" y="166419"/>
                      </a:cubicBezTo>
                      <a:lnTo>
                        <a:pt x="320270" y="366122"/>
                      </a:lnTo>
                      <a:cubicBezTo>
                        <a:pt x="320270" y="465974"/>
                        <a:pt x="257879" y="532541"/>
                        <a:pt x="162214" y="532541"/>
                      </a:cubicBezTo>
                      <a:cubicBezTo>
                        <a:pt x="66549" y="532541"/>
                        <a:pt x="0" y="465974"/>
                        <a:pt x="0" y="366122"/>
                      </a:cubicBezTo>
                      <a:close/>
                      <a:moveTo>
                        <a:pt x="245401" y="370282"/>
                      </a:moveTo>
                      <a:lnTo>
                        <a:pt x="245401" y="166419"/>
                      </a:lnTo>
                      <a:cubicBezTo>
                        <a:pt x="245401" y="112333"/>
                        <a:pt x="212126" y="79049"/>
                        <a:pt x="162214" y="79049"/>
                      </a:cubicBezTo>
                      <a:cubicBezTo>
                        <a:pt x="108143" y="79049"/>
                        <a:pt x="74868" y="116493"/>
                        <a:pt x="74868" y="166419"/>
                      </a:cubicBezTo>
                      <a:lnTo>
                        <a:pt x="74868" y="370282"/>
                      </a:lnTo>
                      <a:cubicBezTo>
                        <a:pt x="74868" y="424369"/>
                        <a:pt x="108143" y="457653"/>
                        <a:pt x="162214" y="457653"/>
                      </a:cubicBezTo>
                      <a:cubicBezTo>
                        <a:pt x="212126" y="457653"/>
                        <a:pt x="245401" y="420208"/>
                        <a:pt x="245401" y="3702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92" name="Google Shape;392;p31"/>
                <p:cNvSpPr/>
                <p:nvPr/>
              </p:nvSpPr>
              <p:spPr>
                <a:xfrm>
                  <a:off x="8109143" y="4658812"/>
                  <a:ext cx="311951" cy="520059"/>
                </a:xfrm>
                <a:custGeom>
                  <a:avLst/>
                  <a:gdLst/>
                  <a:ahLst/>
                  <a:cxnLst/>
                  <a:rect l="l" t="t" r="r" b="b"/>
                  <a:pathLst>
                    <a:path w="311951" h="520059" extrusionOk="0">
                      <a:moveTo>
                        <a:pt x="311951" y="0"/>
                      </a:moveTo>
                      <a:lnTo>
                        <a:pt x="311951" y="507579"/>
                      </a:lnTo>
                      <a:lnTo>
                        <a:pt x="237083" y="507579"/>
                      </a:lnTo>
                      <a:lnTo>
                        <a:pt x="237083" y="474295"/>
                      </a:lnTo>
                      <a:cubicBezTo>
                        <a:pt x="212127" y="503418"/>
                        <a:pt x="178852" y="520060"/>
                        <a:pt x="137259" y="520060"/>
                      </a:cubicBezTo>
                      <a:cubicBezTo>
                        <a:pt x="58231" y="520060"/>
                        <a:pt x="0" y="465974"/>
                        <a:pt x="0" y="357801"/>
                      </a:cubicBezTo>
                      <a:lnTo>
                        <a:pt x="0" y="0"/>
                      </a:lnTo>
                      <a:lnTo>
                        <a:pt x="74868" y="0"/>
                      </a:lnTo>
                      <a:lnTo>
                        <a:pt x="74868" y="357801"/>
                      </a:lnTo>
                      <a:cubicBezTo>
                        <a:pt x="74868" y="411888"/>
                        <a:pt x="108143" y="445171"/>
                        <a:pt x="158055" y="445171"/>
                      </a:cubicBezTo>
                      <a:cubicBezTo>
                        <a:pt x="207967" y="445171"/>
                        <a:pt x="241242" y="411888"/>
                        <a:pt x="241242" y="357801"/>
                      </a:cubicBezTo>
                      <a:lnTo>
                        <a:pt x="241242" y="0"/>
                      </a:lnTo>
                      <a:lnTo>
                        <a:pt x="311951"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93" name="Google Shape;393;p31"/>
                <p:cNvSpPr/>
                <p:nvPr/>
              </p:nvSpPr>
              <p:spPr>
                <a:xfrm>
                  <a:off x="8545874" y="4650491"/>
                  <a:ext cx="199648" cy="520059"/>
                </a:xfrm>
                <a:custGeom>
                  <a:avLst/>
                  <a:gdLst/>
                  <a:ahLst/>
                  <a:cxnLst/>
                  <a:rect l="l" t="t" r="r" b="b"/>
                  <a:pathLst>
                    <a:path w="199648" h="520059" extrusionOk="0">
                      <a:moveTo>
                        <a:pt x="199649" y="4160"/>
                      </a:moveTo>
                      <a:lnTo>
                        <a:pt x="199649" y="79049"/>
                      </a:lnTo>
                      <a:lnTo>
                        <a:pt x="158055" y="79049"/>
                      </a:lnTo>
                      <a:cubicBezTo>
                        <a:pt x="108143" y="79049"/>
                        <a:pt x="74868" y="112333"/>
                        <a:pt x="74868" y="166419"/>
                      </a:cubicBezTo>
                      <a:lnTo>
                        <a:pt x="74868" y="520060"/>
                      </a:lnTo>
                      <a:lnTo>
                        <a:pt x="0" y="520060"/>
                      </a:lnTo>
                      <a:lnTo>
                        <a:pt x="0" y="8321"/>
                      </a:lnTo>
                      <a:lnTo>
                        <a:pt x="74868" y="8321"/>
                      </a:lnTo>
                      <a:lnTo>
                        <a:pt x="74868" y="45765"/>
                      </a:lnTo>
                      <a:cubicBezTo>
                        <a:pt x="99825" y="16642"/>
                        <a:pt x="133099" y="0"/>
                        <a:pt x="174692" y="0"/>
                      </a:cubicBezTo>
                      <a:lnTo>
                        <a:pt x="19964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94" name="Google Shape;394;p31"/>
                <p:cNvSpPr/>
                <p:nvPr/>
              </p:nvSpPr>
              <p:spPr>
                <a:xfrm>
                  <a:off x="8816232" y="4496553"/>
                  <a:ext cx="74868" cy="669837"/>
                </a:xfrm>
                <a:custGeom>
                  <a:avLst/>
                  <a:gdLst/>
                  <a:ahLst/>
                  <a:cxnLst/>
                  <a:rect l="l" t="t" r="r" b="b"/>
                  <a:pathLst>
                    <a:path w="74868" h="669837" extrusionOk="0">
                      <a:moveTo>
                        <a:pt x="0" y="0"/>
                      </a:moveTo>
                      <a:lnTo>
                        <a:pt x="74868" y="0"/>
                      </a:lnTo>
                      <a:lnTo>
                        <a:pt x="74868" y="112333"/>
                      </a:lnTo>
                      <a:lnTo>
                        <a:pt x="0" y="112333"/>
                      </a:lnTo>
                      <a:lnTo>
                        <a:pt x="0" y="0"/>
                      </a:lnTo>
                      <a:close/>
                      <a:moveTo>
                        <a:pt x="0" y="162259"/>
                      </a:moveTo>
                      <a:lnTo>
                        <a:pt x="74868" y="162259"/>
                      </a:lnTo>
                      <a:lnTo>
                        <a:pt x="74868" y="669837"/>
                      </a:lnTo>
                      <a:lnTo>
                        <a:pt x="0" y="669837"/>
                      </a:lnTo>
                      <a:lnTo>
                        <a:pt x="0" y="16225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95" name="Google Shape;395;p31"/>
                <p:cNvSpPr/>
                <p:nvPr/>
              </p:nvSpPr>
              <p:spPr>
                <a:xfrm>
                  <a:off x="8995084" y="4650491"/>
                  <a:ext cx="320269" cy="528380"/>
                </a:xfrm>
                <a:custGeom>
                  <a:avLst/>
                  <a:gdLst/>
                  <a:ahLst/>
                  <a:cxnLst/>
                  <a:rect l="l" t="t" r="r" b="b"/>
                  <a:pathLst>
                    <a:path w="320269" h="528380" extrusionOk="0">
                      <a:moveTo>
                        <a:pt x="0" y="374443"/>
                      </a:moveTo>
                      <a:lnTo>
                        <a:pt x="0" y="357801"/>
                      </a:lnTo>
                      <a:lnTo>
                        <a:pt x="74868" y="357801"/>
                      </a:lnTo>
                      <a:lnTo>
                        <a:pt x="74868" y="378604"/>
                      </a:lnTo>
                      <a:cubicBezTo>
                        <a:pt x="74868" y="424369"/>
                        <a:pt x="108143" y="453492"/>
                        <a:pt x="158055" y="453492"/>
                      </a:cubicBezTo>
                      <a:cubicBezTo>
                        <a:pt x="207967" y="453492"/>
                        <a:pt x="237083" y="420208"/>
                        <a:pt x="237083" y="378604"/>
                      </a:cubicBezTo>
                      <a:cubicBezTo>
                        <a:pt x="237083" y="332838"/>
                        <a:pt x="203808" y="299554"/>
                        <a:pt x="158055" y="299554"/>
                      </a:cubicBezTo>
                      <a:cubicBezTo>
                        <a:pt x="62390" y="299554"/>
                        <a:pt x="0" y="241308"/>
                        <a:pt x="0" y="149777"/>
                      </a:cubicBezTo>
                      <a:cubicBezTo>
                        <a:pt x="0" y="58247"/>
                        <a:pt x="62390" y="0"/>
                        <a:pt x="158055" y="0"/>
                      </a:cubicBezTo>
                      <a:cubicBezTo>
                        <a:pt x="253720" y="0"/>
                        <a:pt x="316111" y="62407"/>
                        <a:pt x="316111" y="153938"/>
                      </a:cubicBezTo>
                      <a:lnTo>
                        <a:pt x="316111" y="170580"/>
                      </a:lnTo>
                      <a:lnTo>
                        <a:pt x="241242" y="170580"/>
                      </a:lnTo>
                      <a:lnTo>
                        <a:pt x="241242" y="149777"/>
                      </a:lnTo>
                      <a:cubicBezTo>
                        <a:pt x="241242" y="104012"/>
                        <a:pt x="207967" y="74888"/>
                        <a:pt x="162214" y="74888"/>
                      </a:cubicBezTo>
                      <a:cubicBezTo>
                        <a:pt x="112302" y="74888"/>
                        <a:pt x="79027" y="108172"/>
                        <a:pt x="79027" y="149777"/>
                      </a:cubicBezTo>
                      <a:cubicBezTo>
                        <a:pt x="79027" y="195542"/>
                        <a:pt x="112302" y="228826"/>
                        <a:pt x="162214" y="228826"/>
                      </a:cubicBezTo>
                      <a:cubicBezTo>
                        <a:pt x="257879" y="228826"/>
                        <a:pt x="320270" y="287073"/>
                        <a:pt x="320270" y="378604"/>
                      </a:cubicBezTo>
                      <a:cubicBezTo>
                        <a:pt x="320270" y="470134"/>
                        <a:pt x="257879" y="528381"/>
                        <a:pt x="166374" y="528381"/>
                      </a:cubicBezTo>
                      <a:cubicBezTo>
                        <a:pt x="62390" y="528381"/>
                        <a:pt x="0" y="465974"/>
                        <a:pt x="0" y="37444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sp>
              <p:nvSpPr>
                <p:cNvPr id="396" name="Google Shape;396;p31"/>
                <p:cNvSpPr/>
                <p:nvPr/>
              </p:nvSpPr>
              <p:spPr>
                <a:xfrm>
                  <a:off x="9411018" y="4646330"/>
                  <a:ext cx="553193" cy="520059"/>
                </a:xfrm>
                <a:custGeom>
                  <a:avLst/>
                  <a:gdLst/>
                  <a:ahLst/>
                  <a:cxnLst/>
                  <a:rect l="l" t="t" r="r" b="b"/>
                  <a:pathLst>
                    <a:path w="553193" h="520059" extrusionOk="0">
                      <a:moveTo>
                        <a:pt x="553193" y="153938"/>
                      </a:moveTo>
                      <a:lnTo>
                        <a:pt x="553193" y="520060"/>
                      </a:lnTo>
                      <a:lnTo>
                        <a:pt x="478325" y="520060"/>
                      </a:lnTo>
                      <a:lnTo>
                        <a:pt x="478325" y="162258"/>
                      </a:lnTo>
                      <a:cubicBezTo>
                        <a:pt x="478325" y="108172"/>
                        <a:pt x="445050" y="74888"/>
                        <a:pt x="395138" y="74888"/>
                      </a:cubicBezTo>
                      <a:cubicBezTo>
                        <a:pt x="345226" y="74888"/>
                        <a:pt x="311951" y="112333"/>
                        <a:pt x="311951" y="162258"/>
                      </a:cubicBezTo>
                      <a:lnTo>
                        <a:pt x="311951" y="520060"/>
                      </a:lnTo>
                      <a:lnTo>
                        <a:pt x="237083" y="520060"/>
                      </a:lnTo>
                      <a:lnTo>
                        <a:pt x="237083" y="162258"/>
                      </a:lnTo>
                      <a:cubicBezTo>
                        <a:pt x="237083" y="108172"/>
                        <a:pt x="203808" y="74888"/>
                        <a:pt x="153896" y="74888"/>
                      </a:cubicBezTo>
                      <a:cubicBezTo>
                        <a:pt x="103984" y="74888"/>
                        <a:pt x="70709" y="112333"/>
                        <a:pt x="70709" y="162258"/>
                      </a:cubicBezTo>
                      <a:lnTo>
                        <a:pt x="70709" y="520060"/>
                      </a:lnTo>
                      <a:lnTo>
                        <a:pt x="0" y="520060"/>
                      </a:lnTo>
                      <a:lnTo>
                        <a:pt x="0" y="12481"/>
                      </a:lnTo>
                      <a:lnTo>
                        <a:pt x="74868" y="12481"/>
                      </a:lnTo>
                      <a:lnTo>
                        <a:pt x="74868" y="45765"/>
                      </a:lnTo>
                      <a:cubicBezTo>
                        <a:pt x="99824" y="16642"/>
                        <a:pt x="133099" y="0"/>
                        <a:pt x="174692" y="0"/>
                      </a:cubicBezTo>
                      <a:cubicBezTo>
                        <a:pt x="228764" y="0"/>
                        <a:pt x="274517" y="24963"/>
                        <a:pt x="295314" y="70728"/>
                      </a:cubicBezTo>
                      <a:cubicBezTo>
                        <a:pt x="316111" y="24963"/>
                        <a:pt x="357704" y="0"/>
                        <a:pt x="411775" y="0"/>
                      </a:cubicBezTo>
                      <a:cubicBezTo>
                        <a:pt x="494962" y="0"/>
                        <a:pt x="553193" y="54086"/>
                        <a:pt x="553193" y="15393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69"/>
                    <a:buFont typeface="Century Schoolbook"/>
                    <a:buNone/>
                  </a:pPr>
                  <a:endParaRPr sz="2069" b="0" i="0" u="none" strike="noStrike" cap="none">
                    <a:solidFill>
                      <a:schemeClr val="dk1"/>
                    </a:solidFill>
                    <a:latin typeface="Century Schoolbook"/>
                    <a:ea typeface="Century Schoolbook"/>
                    <a:cs typeface="Century Schoolbook"/>
                    <a:sym typeface="Century Schoolbook"/>
                  </a:endParaRPr>
                </a:p>
              </p:txBody>
            </p:sp>
          </p:grpSp>
        </p:grpSp>
        <p:pic>
          <p:nvPicPr>
            <p:cNvPr id="397" name="Google Shape;397;p31"/>
            <p:cNvPicPr preferRelativeResize="0"/>
            <p:nvPr/>
          </p:nvPicPr>
          <p:blipFill rotWithShape="1">
            <a:blip r:embed="rId6">
              <a:alphaModFix/>
            </a:blip>
            <a:srcRect/>
            <a:stretch/>
          </p:blipFill>
          <p:spPr>
            <a:xfrm>
              <a:off x="2250433" y="971556"/>
              <a:ext cx="6247916" cy="4392826"/>
            </a:xfrm>
            <a:prstGeom prst="rect">
              <a:avLst/>
            </a:prstGeom>
            <a:noFill/>
            <a:ln>
              <a:noFill/>
            </a:ln>
            <a:effectLst>
              <a:outerShdw blurRad="187681" dist="392247" dir="5174931" sx="96154" sy="96154" algn="tl" rotWithShape="0">
                <a:srgbClr val="000000">
                  <a:alpha val="34117"/>
                </a:srgbClr>
              </a:outerShdw>
            </a:effectLst>
          </p:spPr>
        </p:pic>
      </p:grpSp>
      <p:sp>
        <p:nvSpPr>
          <p:cNvPr id="398" name="Google Shape;398;p31"/>
          <p:cNvSpPr txBox="1"/>
          <p:nvPr/>
        </p:nvSpPr>
        <p:spPr>
          <a:xfrm>
            <a:off x="6118970" y="4138706"/>
            <a:ext cx="5745088" cy="80966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786"/>
              <a:buFont typeface="Arial"/>
              <a:buNone/>
            </a:pPr>
            <a:r>
              <a:rPr lang="en-US" sz="2786" b="1" i="0" u="none" strike="noStrike" cap="none">
                <a:solidFill>
                  <a:schemeClr val="lt1"/>
                </a:solidFill>
                <a:latin typeface="Calibri"/>
                <a:ea typeface="Calibri"/>
                <a:cs typeface="Calibri"/>
                <a:sym typeface="Calibri"/>
              </a:rPr>
              <a:t>Follow our journey here</a:t>
            </a:r>
            <a:endParaRPr sz="2786" b="1" i="0" u="none" strike="noStrike" cap="none">
              <a:solidFill>
                <a:schemeClr val="lt1"/>
              </a:solidFill>
              <a:latin typeface="Calibri"/>
              <a:ea typeface="Calibri"/>
              <a:cs typeface="Calibri"/>
              <a:sym typeface="Calibri"/>
            </a:endParaRPr>
          </a:p>
        </p:txBody>
      </p:sp>
      <p:pic>
        <p:nvPicPr>
          <p:cNvPr id="2" name="Picture 1" descr="Co-funded by the European Union logo in png for web usage">
            <a:extLst>
              <a:ext uri="{FF2B5EF4-FFF2-40B4-BE49-F238E27FC236}">
                <a16:creationId xmlns:a16="http://schemas.microsoft.com/office/drawing/2014/main" id="{C7B78F40-48EB-67D4-C86B-B495CF07693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01193" y="5974855"/>
            <a:ext cx="2230259" cy="4667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
          <p:cNvSpPr txBox="1">
            <a:spLocks noGrp="1"/>
          </p:cNvSpPr>
          <p:nvPr>
            <p:ph type="body" idx="1"/>
          </p:nvPr>
        </p:nvSpPr>
        <p:spPr>
          <a:xfrm>
            <a:off x="2679029" y="2070648"/>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en-US"/>
              <a:t>01</a:t>
            </a:r>
            <a:endParaRPr/>
          </a:p>
        </p:txBody>
      </p:sp>
      <p:sp>
        <p:nvSpPr>
          <p:cNvPr id="161" name="Google Shape;161;p2"/>
          <p:cNvSpPr txBox="1">
            <a:spLocks noGrp="1"/>
          </p:cNvSpPr>
          <p:nvPr>
            <p:ph type="body" idx="2"/>
          </p:nvPr>
        </p:nvSpPr>
        <p:spPr>
          <a:xfrm>
            <a:off x="3812737" y="2070648"/>
            <a:ext cx="5715653" cy="22347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400"/>
              <a:buNone/>
            </a:pPr>
            <a:r>
              <a:rPr lang="en-US"/>
              <a:t>Introduction</a:t>
            </a:r>
            <a:endParaRPr/>
          </a:p>
        </p:txBody>
      </p:sp>
      <p:sp>
        <p:nvSpPr>
          <p:cNvPr id="162" name="Google Shape;162;p2"/>
          <p:cNvSpPr txBox="1">
            <a:spLocks noGrp="1"/>
          </p:cNvSpPr>
          <p:nvPr>
            <p:ph type="body" idx="3"/>
          </p:nvPr>
        </p:nvSpPr>
        <p:spPr>
          <a:xfrm>
            <a:off x="2679029" y="2532237"/>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en-US"/>
              <a:t>02</a:t>
            </a:r>
            <a:endParaRPr/>
          </a:p>
        </p:txBody>
      </p:sp>
      <p:sp>
        <p:nvSpPr>
          <p:cNvPr id="163" name="Google Shape;163;p2"/>
          <p:cNvSpPr txBox="1">
            <a:spLocks noGrp="1"/>
          </p:cNvSpPr>
          <p:nvPr>
            <p:ph type="body" idx="4"/>
          </p:nvPr>
        </p:nvSpPr>
        <p:spPr>
          <a:xfrm>
            <a:off x="3812737" y="2532237"/>
            <a:ext cx="5715653" cy="22398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a:t>Reaching out to your market </a:t>
            </a:r>
            <a:endParaRPr/>
          </a:p>
        </p:txBody>
      </p:sp>
      <p:sp>
        <p:nvSpPr>
          <p:cNvPr id="164" name="Google Shape;164;p2"/>
          <p:cNvSpPr txBox="1">
            <a:spLocks noGrp="1"/>
          </p:cNvSpPr>
          <p:nvPr>
            <p:ph type="body" idx="5"/>
          </p:nvPr>
        </p:nvSpPr>
        <p:spPr>
          <a:xfrm>
            <a:off x="2679029" y="2958181"/>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en-US"/>
              <a:t>03</a:t>
            </a:r>
            <a:endParaRPr/>
          </a:p>
        </p:txBody>
      </p:sp>
      <p:sp>
        <p:nvSpPr>
          <p:cNvPr id="165" name="Google Shape;165;p2"/>
          <p:cNvSpPr txBox="1">
            <a:spLocks noGrp="1"/>
          </p:cNvSpPr>
          <p:nvPr>
            <p:ph type="body" idx="6"/>
          </p:nvPr>
        </p:nvSpPr>
        <p:spPr>
          <a:xfrm>
            <a:off x="3812737" y="2958181"/>
            <a:ext cx="5715653" cy="22347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400"/>
              <a:buNone/>
            </a:pPr>
            <a:r>
              <a:rPr lang="en-US"/>
              <a:t>Funnel marketing strategy </a:t>
            </a:r>
            <a:endParaRPr/>
          </a:p>
        </p:txBody>
      </p:sp>
      <p:sp>
        <p:nvSpPr>
          <p:cNvPr id="166" name="Google Shape;166;p2"/>
          <p:cNvSpPr txBox="1">
            <a:spLocks noGrp="1"/>
          </p:cNvSpPr>
          <p:nvPr>
            <p:ph type="body" idx="7"/>
          </p:nvPr>
        </p:nvSpPr>
        <p:spPr>
          <a:xfrm>
            <a:off x="2679029" y="3370947"/>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744"/>
              </a:buClr>
              <a:buSzPts val="2400"/>
              <a:buNone/>
            </a:pPr>
            <a:r>
              <a:rPr lang="en-US"/>
              <a:t>04</a:t>
            </a:r>
            <a:endParaRPr/>
          </a:p>
        </p:txBody>
      </p:sp>
      <p:sp>
        <p:nvSpPr>
          <p:cNvPr id="167" name="Google Shape;167;p2"/>
          <p:cNvSpPr txBox="1">
            <a:spLocks noGrp="1"/>
          </p:cNvSpPr>
          <p:nvPr>
            <p:ph type="body" idx="8"/>
          </p:nvPr>
        </p:nvSpPr>
        <p:spPr>
          <a:xfrm>
            <a:off x="3812737" y="3370947"/>
            <a:ext cx="5715653" cy="22347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2400"/>
              <a:buNone/>
            </a:pPr>
            <a:r>
              <a:rPr lang="en-US" dirty="0"/>
              <a:t>Data management of feedbacks </a:t>
            </a:r>
            <a:endParaRPr dirty="0"/>
          </a:p>
        </p:txBody>
      </p:sp>
      <p:sp>
        <p:nvSpPr>
          <p:cNvPr id="168" name="Google Shape;168;p2"/>
          <p:cNvSpPr txBox="1">
            <a:spLocks noGrp="1"/>
          </p:cNvSpPr>
          <p:nvPr>
            <p:ph type="body" idx="18"/>
          </p:nvPr>
        </p:nvSpPr>
        <p:spPr>
          <a:xfrm>
            <a:off x="2747842" y="795837"/>
            <a:ext cx="3692066" cy="532331"/>
          </a:xfrm>
          <a:prstGeom prst="rect">
            <a:avLst/>
          </a:prstGeom>
          <a:noFill/>
          <a:ln>
            <a:noFill/>
          </a:ln>
        </p:spPr>
        <p:txBody>
          <a:bodyPr spcFirstLastPara="1" wrap="square" lIns="91425" tIns="45700" rIns="91425" bIns="45700" anchor="ctr" anchorCtr="0">
            <a:noAutofit/>
          </a:bodyPr>
          <a:lstStyle/>
          <a:p>
            <a:pPr marL="0" lvl="0" indent="0" algn="l" rtl="0">
              <a:lnSpc>
                <a:spcPct val="99722"/>
              </a:lnSpc>
              <a:spcBef>
                <a:spcPts val="0"/>
              </a:spcBef>
              <a:spcAft>
                <a:spcPts val="0"/>
              </a:spcAft>
              <a:buClr>
                <a:srgbClr val="305C6F"/>
              </a:buClr>
              <a:buSzPts val="3600"/>
              <a:buNone/>
            </a:pPr>
            <a:r>
              <a:rPr lang="en-US" dirty="0"/>
              <a:t>TABLE OF CONTENTS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en-US"/>
              <a:t>01</a:t>
            </a:r>
            <a:endParaRPr/>
          </a:p>
        </p:txBody>
      </p:sp>
      <p:sp>
        <p:nvSpPr>
          <p:cNvPr id="174" name="Google Shape;174;p3"/>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en-US"/>
              <a:t>SECTION</a:t>
            </a:r>
            <a:endParaRPr/>
          </a:p>
        </p:txBody>
      </p:sp>
      <p:sp>
        <p:nvSpPr>
          <p:cNvPr id="175" name="Google Shape;175;p3"/>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600"/>
              <a:buNone/>
            </a:pPr>
            <a:r>
              <a:rPr lang="en-US"/>
              <a:t>INTRODUCTION</a:t>
            </a:r>
            <a:endParaRPr/>
          </a:p>
        </p:txBody>
      </p:sp>
      <p:pic>
        <p:nvPicPr>
          <p:cNvPr id="176" name="Google Shape;176;p3"/>
          <p:cNvPicPr preferRelativeResize="0">
            <a:picLocks noGrp="1"/>
          </p:cNvPicPr>
          <p:nvPr>
            <p:ph type="pic" idx="4"/>
          </p:nvPr>
        </p:nvPicPr>
        <p:blipFill rotWithShape="1">
          <a:blip r:embed="rId3">
            <a:alphaModFix/>
          </a:blip>
          <a:srcRect/>
          <a:stretch/>
        </p:blipFill>
        <p:spPr>
          <a:xfrm>
            <a:off x="6841657" y="-1"/>
            <a:ext cx="5366923" cy="6328800"/>
          </a:xfrm>
          <a:prstGeom prst="rect">
            <a:avLst/>
          </a:prstGeom>
          <a:solidFill>
            <a:srgbClr val="D8D8D8"/>
          </a:solidFill>
          <a:ln>
            <a:noFill/>
          </a:ln>
        </p:spPr>
      </p:pic>
      <p:pic>
        <p:nvPicPr>
          <p:cNvPr id="177" name="Google Shape;177;p3"/>
          <p:cNvPicPr preferRelativeResize="0"/>
          <p:nvPr/>
        </p:nvPicPr>
        <p:blipFill rotWithShape="1">
          <a:blip r:embed="rId4">
            <a:alphaModFix/>
          </a:blip>
          <a:srcRect/>
          <a:stretch/>
        </p:blipFill>
        <p:spPr>
          <a:xfrm>
            <a:off x="6841657" y="-36576"/>
            <a:ext cx="5364392" cy="6325815"/>
          </a:xfrm>
          <a:prstGeom prst="rect">
            <a:avLst/>
          </a:prstGeom>
          <a:solidFill>
            <a:srgbClr val="D8D8D8"/>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5"/>
          <p:cNvSpPr txBox="1">
            <a:spLocks noGrp="1"/>
          </p:cNvSpPr>
          <p:nvPr>
            <p:ph type="body" idx="1"/>
          </p:nvPr>
        </p:nvSpPr>
        <p:spPr>
          <a:xfrm>
            <a:off x="854283" y="362416"/>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05C6F"/>
              </a:buClr>
              <a:buSzPts val="3600"/>
              <a:buNone/>
            </a:pPr>
            <a:r>
              <a:rPr lang="en-US"/>
              <a:t>Introduction </a:t>
            </a:r>
            <a:endParaRPr/>
          </a:p>
        </p:txBody>
      </p:sp>
      <p:sp>
        <p:nvSpPr>
          <p:cNvPr id="183" name="Google Shape;183;p5"/>
          <p:cNvSpPr txBox="1">
            <a:spLocks noGrp="1"/>
          </p:cNvSpPr>
          <p:nvPr>
            <p:ph type="body" idx="2"/>
          </p:nvPr>
        </p:nvSpPr>
        <p:spPr>
          <a:xfrm>
            <a:off x="854283" y="1060355"/>
            <a:ext cx="6088777" cy="5499933"/>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2000"/>
              <a:t>Feedback data management goes beyond the simple collection of information. It is about the ability to organise, analyse and draw meaningful conclusions from the data collected from customers. This module will take you through the fundamental concepts of feedback data management, providing you with the tools and knowledge you need to take full advantage of this valuable resource.</a:t>
            </a:r>
            <a:endParaRPr sz="2000"/>
          </a:p>
          <a:p>
            <a:pPr marL="0" lvl="0" indent="0" algn="just" rtl="0">
              <a:lnSpc>
                <a:spcPct val="115000"/>
              </a:lnSpc>
              <a:spcBef>
                <a:spcPts val="0"/>
              </a:spcBef>
              <a:spcAft>
                <a:spcPts val="0"/>
              </a:spcAft>
              <a:buClr>
                <a:schemeClr val="dk1"/>
              </a:buClr>
              <a:buSzPts val="1100"/>
              <a:buFont typeface="Arial"/>
              <a:buNone/>
            </a:pPr>
            <a:endParaRPr sz="2000"/>
          </a:p>
          <a:p>
            <a:pPr marL="0" lvl="0" indent="0" algn="just" rtl="0">
              <a:lnSpc>
                <a:spcPct val="115000"/>
              </a:lnSpc>
              <a:spcBef>
                <a:spcPts val="0"/>
              </a:spcBef>
              <a:spcAft>
                <a:spcPts val="0"/>
              </a:spcAft>
              <a:buClr>
                <a:schemeClr val="dk1"/>
              </a:buClr>
              <a:buSzPts val="1100"/>
              <a:buFont typeface="Arial"/>
              <a:buNone/>
            </a:pPr>
            <a:r>
              <a:rPr lang="en-US" sz="2000"/>
              <a:t>We will explore the importance of collecting accurate and timely feedback, and give you tips on how to incentivise your customers to share their experiences. You will learn how to organise and structure feedback data effectively, enabling you to identify patterns, trends and strengths and weaknesses in your tourism business.</a:t>
            </a:r>
            <a:endParaRPr sz="2000"/>
          </a:p>
          <a:p>
            <a:pPr marL="0" lvl="0" indent="0" algn="l" rtl="0">
              <a:lnSpc>
                <a:spcPct val="115000"/>
              </a:lnSpc>
              <a:spcBef>
                <a:spcPts val="0"/>
              </a:spcBef>
              <a:spcAft>
                <a:spcPts val="0"/>
              </a:spcAft>
              <a:buClr>
                <a:schemeClr val="dk1"/>
              </a:buClr>
              <a:buSzPts val="1100"/>
              <a:buFont typeface="Arial"/>
              <a:buNone/>
            </a:pPr>
            <a:endParaRPr sz="2000"/>
          </a:p>
          <a:p>
            <a:pPr marL="0" lvl="0" indent="0" algn="l" rtl="0">
              <a:lnSpc>
                <a:spcPct val="115000"/>
              </a:lnSpc>
              <a:spcBef>
                <a:spcPts val="0"/>
              </a:spcBef>
              <a:spcAft>
                <a:spcPts val="0"/>
              </a:spcAft>
              <a:buClr>
                <a:schemeClr val="dk1"/>
              </a:buClr>
              <a:buSzPts val="1100"/>
              <a:buFont typeface="Arial"/>
              <a:buNone/>
            </a:pPr>
            <a:endParaRPr sz="2000"/>
          </a:p>
          <a:p>
            <a:pPr marL="0" lvl="0" indent="0" algn="l" rtl="0">
              <a:lnSpc>
                <a:spcPct val="100000"/>
              </a:lnSpc>
              <a:spcBef>
                <a:spcPts val="0"/>
              </a:spcBef>
              <a:spcAft>
                <a:spcPts val="0"/>
              </a:spcAft>
              <a:buClr>
                <a:schemeClr val="dk1"/>
              </a:buClr>
              <a:buSzPts val="2400"/>
              <a:buNone/>
            </a:pPr>
            <a:endParaRPr sz="2000"/>
          </a:p>
        </p:txBody>
      </p:sp>
      <p:pic>
        <p:nvPicPr>
          <p:cNvPr id="184" name="Google Shape;184;p5"/>
          <p:cNvPicPr preferRelativeResize="0"/>
          <p:nvPr/>
        </p:nvPicPr>
        <p:blipFill rotWithShape="1">
          <a:blip r:embed="rId3">
            <a:alphaModFix/>
          </a:blip>
          <a:srcRect/>
          <a:stretch/>
        </p:blipFill>
        <p:spPr>
          <a:xfrm>
            <a:off x="7262038" y="1007377"/>
            <a:ext cx="4654800" cy="3343370"/>
          </a:xfrm>
          <a:prstGeom prst="rect">
            <a:avLst/>
          </a:prstGeom>
          <a:solidFill>
            <a:srgbClr val="D8D8D8"/>
          </a:solidFill>
          <a:ln>
            <a:noFill/>
          </a:ln>
        </p:spPr>
      </p:pic>
      <p:pic>
        <p:nvPicPr>
          <p:cNvPr id="185" name="Google Shape;185;p5"/>
          <p:cNvPicPr preferRelativeResize="0"/>
          <p:nvPr/>
        </p:nvPicPr>
        <p:blipFill rotWithShape="1">
          <a:blip r:embed="rId4">
            <a:alphaModFix/>
          </a:blip>
          <a:srcRect/>
          <a:stretch/>
        </p:blipFill>
        <p:spPr>
          <a:xfrm>
            <a:off x="7262038" y="4465674"/>
            <a:ext cx="4654800" cy="1877099"/>
          </a:xfrm>
          <a:prstGeom prst="rect">
            <a:avLst/>
          </a:prstGeom>
          <a:solidFill>
            <a:srgbClr val="D8D8D8"/>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C946D"/>
              </a:buClr>
              <a:buSzPts val="11600"/>
              <a:buNone/>
            </a:pPr>
            <a:r>
              <a:rPr lang="en-US"/>
              <a:t>02</a:t>
            </a:r>
            <a:endParaRPr/>
          </a:p>
        </p:txBody>
      </p:sp>
      <p:sp>
        <p:nvSpPr>
          <p:cNvPr id="191" name="Google Shape;191;p7"/>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305C6F"/>
              </a:buClr>
              <a:buSzPts val="4800"/>
              <a:buNone/>
            </a:pPr>
            <a:r>
              <a:rPr lang="en-US"/>
              <a:t>SECTION</a:t>
            </a:r>
            <a:endParaRPr/>
          </a:p>
        </p:txBody>
      </p:sp>
      <p:sp>
        <p:nvSpPr>
          <p:cNvPr id="192" name="Google Shape;192;p7"/>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600"/>
              <a:buNone/>
            </a:pPr>
            <a:r>
              <a:rPr lang="en-US"/>
              <a:t>Reaching out to your market </a:t>
            </a:r>
            <a:endParaRPr/>
          </a:p>
          <a:p>
            <a:pPr marL="0" lvl="0" indent="0" algn="r" rtl="0">
              <a:lnSpc>
                <a:spcPct val="100000"/>
              </a:lnSpc>
              <a:spcBef>
                <a:spcPts val="0"/>
              </a:spcBef>
              <a:spcAft>
                <a:spcPts val="0"/>
              </a:spcAft>
              <a:buClr>
                <a:schemeClr val="lt1"/>
              </a:buClr>
              <a:buSzPts val="3600"/>
              <a:buNone/>
            </a:pPr>
            <a:endParaRPr/>
          </a:p>
        </p:txBody>
      </p:sp>
      <p:pic>
        <p:nvPicPr>
          <p:cNvPr id="193" name="Google Shape;193;p7"/>
          <p:cNvPicPr preferRelativeResize="0">
            <a:picLocks noGrp="1"/>
          </p:cNvPicPr>
          <p:nvPr>
            <p:ph type="pic" idx="4"/>
          </p:nvPr>
        </p:nvPicPr>
        <p:blipFill rotWithShape="1">
          <a:blip r:embed="rId3">
            <a:alphaModFix/>
          </a:blip>
          <a:srcRect/>
          <a:stretch/>
        </p:blipFill>
        <p:spPr>
          <a:xfrm>
            <a:off x="6841657" y="-36576"/>
            <a:ext cx="5364392" cy="6325815"/>
          </a:xfrm>
          <a:prstGeom prst="rect">
            <a:avLst/>
          </a:prstGeom>
          <a:solidFill>
            <a:srgbClr val="D8D8D8"/>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901fb42bef_0_21"/>
          <p:cNvSpPr txBox="1"/>
          <p:nvPr/>
        </p:nvSpPr>
        <p:spPr>
          <a:xfrm>
            <a:off x="8380360" y="437575"/>
            <a:ext cx="3561907" cy="5369443"/>
          </a:xfrm>
          <a:prstGeom prst="rect">
            <a:avLst/>
          </a:prstGeom>
          <a:noFill/>
          <a:ln>
            <a:noFill/>
          </a:ln>
        </p:spPr>
        <p:txBody>
          <a:bodyPr spcFirstLastPara="1" wrap="square" lIns="91425" tIns="45700" rIns="91425" bIns="45700" anchor="t" anchorCtr="0">
            <a:noAutofit/>
          </a:bodyPr>
          <a:lstStyle/>
          <a:p>
            <a:pPr marL="95250" marR="0" lvl="0" indent="0" algn="ctr" rtl="0">
              <a:lnSpc>
                <a:spcPct val="115000"/>
              </a:lnSpc>
              <a:spcBef>
                <a:spcPts val="0"/>
              </a:spcBef>
              <a:spcAft>
                <a:spcPts val="0"/>
              </a:spcAft>
              <a:buClr>
                <a:schemeClr val="dk1"/>
              </a:buClr>
              <a:buSzPts val="2100"/>
              <a:buFont typeface="Arial"/>
              <a:buNone/>
            </a:pPr>
            <a:r>
              <a:rPr lang="en-US" sz="2000" b="0" i="0" u="none" strike="noStrike" cap="none" dirty="0">
                <a:solidFill>
                  <a:schemeClr val="dk1"/>
                </a:solidFill>
                <a:latin typeface="Calibri"/>
                <a:ea typeface="Calibri"/>
                <a:cs typeface="Calibri"/>
                <a:sym typeface="Calibri"/>
              </a:rPr>
              <a:t>When thinking about how to reach out to your market it is helpful to think about the five stages of travel. </a:t>
            </a:r>
            <a:endParaRPr dirty="0"/>
          </a:p>
          <a:p>
            <a:pPr marL="95250" marR="0" lvl="0" indent="0" algn="ctr" rtl="0">
              <a:lnSpc>
                <a:spcPct val="115000"/>
              </a:lnSpc>
              <a:spcBef>
                <a:spcPts val="0"/>
              </a:spcBef>
              <a:spcAft>
                <a:spcPts val="0"/>
              </a:spcAft>
              <a:buClr>
                <a:schemeClr val="dk1"/>
              </a:buClr>
              <a:buSzPts val="2100"/>
              <a:buFont typeface="Arial"/>
              <a:buNone/>
            </a:pPr>
            <a:endParaRPr sz="2000" b="0" i="0" u="none" strike="noStrike" cap="none" dirty="0">
              <a:solidFill>
                <a:schemeClr val="dk1"/>
              </a:solidFill>
              <a:latin typeface="Calibri"/>
              <a:ea typeface="Calibri"/>
              <a:cs typeface="Calibri"/>
              <a:sym typeface="Calibri"/>
            </a:endParaRPr>
          </a:p>
          <a:p>
            <a:pPr marL="95250" marR="0" lvl="0" indent="0" algn="ctr" rtl="0">
              <a:lnSpc>
                <a:spcPct val="115000"/>
              </a:lnSpc>
              <a:spcBef>
                <a:spcPts val="0"/>
              </a:spcBef>
              <a:spcAft>
                <a:spcPts val="0"/>
              </a:spcAft>
              <a:buClr>
                <a:schemeClr val="dk1"/>
              </a:buClr>
              <a:buSzPts val="2100"/>
              <a:buFont typeface="Arial"/>
              <a:buNone/>
            </a:pPr>
            <a:r>
              <a:rPr lang="en-US" sz="2000" b="0" i="0" u="none" strike="noStrike" cap="none" dirty="0">
                <a:solidFill>
                  <a:schemeClr val="dk1"/>
                </a:solidFill>
                <a:latin typeface="Calibri"/>
                <a:ea typeface="Calibri"/>
                <a:cs typeface="Calibri"/>
                <a:sym typeface="Calibri"/>
              </a:rPr>
              <a:t>These five stages are similar to the three steps of experience design</a:t>
            </a:r>
            <a:endParaRPr dirty="0"/>
          </a:p>
          <a:p>
            <a:pPr marL="95250" marR="0" lvl="0" indent="0" algn="ctr" rtl="0">
              <a:lnSpc>
                <a:spcPct val="115000"/>
              </a:lnSpc>
              <a:spcBef>
                <a:spcPts val="0"/>
              </a:spcBef>
              <a:spcAft>
                <a:spcPts val="0"/>
              </a:spcAft>
              <a:buClr>
                <a:schemeClr val="dk1"/>
              </a:buClr>
              <a:buSzPts val="2100"/>
              <a:buFont typeface="Arial"/>
              <a:buNone/>
            </a:pPr>
            <a:endParaRPr sz="2000" b="0" i="0" u="none" strike="noStrike" cap="none" dirty="0">
              <a:solidFill>
                <a:schemeClr val="dk1"/>
              </a:solidFill>
              <a:latin typeface="Calibri"/>
              <a:ea typeface="Calibri"/>
              <a:cs typeface="Calibri"/>
              <a:sym typeface="Calibri"/>
            </a:endParaRPr>
          </a:p>
          <a:p>
            <a:pPr marL="95250" marR="0" lvl="0" indent="0" algn="ctr" rtl="0">
              <a:lnSpc>
                <a:spcPct val="115000"/>
              </a:lnSpc>
              <a:spcBef>
                <a:spcPts val="0"/>
              </a:spcBef>
              <a:spcAft>
                <a:spcPts val="0"/>
              </a:spcAft>
              <a:buClr>
                <a:schemeClr val="dk1"/>
              </a:buClr>
              <a:buSzPts val="2100"/>
              <a:buFont typeface="Arial"/>
              <a:buNone/>
            </a:pPr>
            <a:r>
              <a:rPr lang="en-US" sz="2000" b="0" i="0" u="none" strike="noStrike" cap="none" dirty="0">
                <a:solidFill>
                  <a:schemeClr val="dk1"/>
                </a:solidFill>
                <a:latin typeface="Calibri"/>
                <a:ea typeface="Calibri"/>
                <a:cs typeface="Calibri"/>
                <a:sym typeface="Calibri"/>
              </a:rPr>
              <a:t>Both are a way of thinking and a method of product development that helps </a:t>
            </a:r>
            <a:r>
              <a:rPr lang="en-US" sz="2000" b="0" i="0" u="none" strike="noStrike" cap="none" dirty="0" err="1">
                <a:solidFill>
                  <a:schemeClr val="dk1"/>
                </a:solidFill>
                <a:latin typeface="Calibri"/>
                <a:ea typeface="Calibri"/>
                <a:cs typeface="Calibri"/>
                <a:sym typeface="Calibri"/>
              </a:rPr>
              <a:t>visualise</a:t>
            </a:r>
            <a:r>
              <a:rPr lang="en-US" sz="2000" b="0" i="0" u="none" strike="noStrike" cap="none" dirty="0">
                <a:solidFill>
                  <a:schemeClr val="dk1"/>
                </a:solidFill>
                <a:latin typeface="Calibri"/>
                <a:ea typeface="Calibri"/>
                <a:cs typeface="Calibri"/>
                <a:sym typeface="Calibri"/>
              </a:rPr>
              <a:t> how to best connect to your prospective guests.</a:t>
            </a:r>
            <a:endParaRPr dirty="0"/>
          </a:p>
        </p:txBody>
      </p:sp>
      <p:grpSp>
        <p:nvGrpSpPr>
          <p:cNvPr id="200" name="Google Shape;200;g2901fb42bef_0_21"/>
          <p:cNvGrpSpPr/>
          <p:nvPr/>
        </p:nvGrpSpPr>
        <p:grpSpPr>
          <a:xfrm>
            <a:off x="1892124" y="499730"/>
            <a:ext cx="6215629" cy="5088832"/>
            <a:chOff x="1303922" y="1020725"/>
            <a:chExt cx="6215629" cy="5088832"/>
          </a:xfrm>
        </p:grpSpPr>
        <p:sp>
          <p:nvSpPr>
            <p:cNvPr id="201" name="Google Shape;201;g2901fb42bef_0_21"/>
            <p:cNvSpPr/>
            <p:nvPr/>
          </p:nvSpPr>
          <p:spPr>
            <a:xfrm>
              <a:off x="2743697" y="1649132"/>
              <a:ext cx="3278741" cy="2848580"/>
            </a:xfrm>
            <a:prstGeom prst="hexagon">
              <a:avLst>
                <a:gd name="adj" fmla="val 28570"/>
                <a:gd name="vf" fmla="val 115470"/>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2901fb42bef_0_21"/>
            <p:cNvSpPr txBox="1"/>
            <p:nvPr/>
          </p:nvSpPr>
          <p:spPr>
            <a:xfrm>
              <a:off x="3288205" y="2122202"/>
              <a:ext cx="2189725" cy="1902440"/>
            </a:xfrm>
            <a:prstGeom prst="rect">
              <a:avLst/>
            </a:prstGeom>
            <a:noFill/>
            <a:ln>
              <a:noFill/>
            </a:ln>
          </p:spPr>
          <p:txBody>
            <a:bodyPr spcFirstLastPara="1" wrap="square" lIns="44450" tIns="44450" rIns="44450" bIns="444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en-US" sz="3500" b="0" i="0" u="none" strike="noStrike" cap="none">
                  <a:solidFill>
                    <a:schemeClr val="lt1"/>
                  </a:solidFill>
                  <a:latin typeface="Arial"/>
                  <a:ea typeface="Arial"/>
                  <a:cs typeface="Arial"/>
                  <a:sym typeface="Arial"/>
                </a:rPr>
                <a:t>Five</a:t>
              </a:r>
              <a:endParaRPr sz="3500" b="0" i="0" u="none" strike="noStrike" cap="none">
                <a:solidFill>
                  <a:schemeClr val="lt1"/>
                </a:solidFill>
                <a:latin typeface="Arial"/>
                <a:ea typeface="Arial"/>
                <a:cs typeface="Arial"/>
                <a:sym typeface="Arial"/>
              </a:endParaRPr>
            </a:p>
            <a:p>
              <a:pPr marL="0" marR="0" lvl="0" indent="0" algn="ctr" rtl="0">
                <a:lnSpc>
                  <a:spcPct val="90000"/>
                </a:lnSpc>
                <a:spcBef>
                  <a:spcPts val="1225"/>
                </a:spcBef>
                <a:spcAft>
                  <a:spcPts val="0"/>
                </a:spcAft>
                <a:buClr>
                  <a:srgbClr val="000000"/>
                </a:buClr>
                <a:buSzPts val="3500"/>
                <a:buFont typeface="Arial"/>
                <a:buNone/>
              </a:pPr>
              <a:r>
                <a:rPr lang="en-US" sz="3500" b="0" i="0" u="none" strike="noStrike" cap="none">
                  <a:solidFill>
                    <a:schemeClr val="lt1"/>
                  </a:solidFill>
                  <a:latin typeface="Arial"/>
                  <a:ea typeface="Arial"/>
                  <a:cs typeface="Arial"/>
                  <a:sym typeface="Arial"/>
                </a:rPr>
                <a:t>Stages of</a:t>
              </a:r>
              <a:endParaRPr/>
            </a:p>
            <a:p>
              <a:pPr marL="0" marR="0" lvl="0" indent="0" algn="ctr" rtl="0">
                <a:lnSpc>
                  <a:spcPct val="90000"/>
                </a:lnSpc>
                <a:spcBef>
                  <a:spcPts val="1225"/>
                </a:spcBef>
                <a:spcAft>
                  <a:spcPts val="0"/>
                </a:spcAft>
                <a:buClr>
                  <a:srgbClr val="000000"/>
                </a:buClr>
                <a:buSzPts val="3500"/>
                <a:buFont typeface="Arial"/>
                <a:buNone/>
              </a:pPr>
              <a:r>
                <a:rPr lang="en-US" sz="3500" b="0" i="0" u="none" strike="noStrike" cap="none">
                  <a:solidFill>
                    <a:schemeClr val="lt1"/>
                  </a:solidFill>
                  <a:latin typeface="Arial"/>
                  <a:ea typeface="Arial"/>
                  <a:cs typeface="Arial"/>
                  <a:sym typeface="Arial"/>
                </a:rPr>
                <a:t>Travel</a:t>
              </a:r>
              <a:endParaRPr sz="3500" b="0" i="0" u="none" strike="noStrike" cap="none">
                <a:solidFill>
                  <a:schemeClr val="lt1"/>
                </a:solidFill>
                <a:latin typeface="Arial"/>
                <a:ea typeface="Arial"/>
                <a:cs typeface="Arial"/>
                <a:sym typeface="Arial"/>
              </a:endParaRPr>
            </a:p>
          </p:txBody>
        </p:sp>
        <p:sp>
          <p:nvSpPr>
            <p:cNvPr id="203" name="Google Shape;203;g2901fb42bef_0_21"/>
            <p:cNvSpPr/>
            <p:nvPr/>
          </p:nvSpPr>
          <p:spPr>
            <a:xfrm>
              <a:off x="1985083" y="2676640"/>
              <a:ext cx="955701" cy="823462"/>
            </a:xfrm>
            <a:prstGeom prst="hexagon">
              <a:avLst>
                <a:gd name="adj" fmla="val 28900"/>
                <a:gd name="vf" fmla="val 115470"/>
              </a:avLst>
            </a:prstGeom>
            <a:solidFill>
              <a:srgbClr val="EBC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g2901fb42bef_0_21"/>
            <p:cNvSpPr/>
            <p:nvPr/>
          </p:nvSpPr>
          <p:spPr>
            <a:xfrm>
              <a:off x="1303922" y="1149390"/>
              <a:ext cx="2298898" cy="1714884"/>
            </a:xfrm>
            <a:prstGeom prst="hexagon">
              <a:avLst>
                <a:gd name="adj" fmla="val 28570"/>
                <a:gd name="vf" fmla="val 115470"/>
              </a:avLst>
            </a:prstGeom>
            <a:solidFill>
              <a:srgbClr val="C82DC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g2901fb42bef_0_21"/>
            <p:cNvSpPr txBox="1"/>
            <p:nvPr/>
          </p:nvSpPr>
          <p:spPr>
            <a:xfrm>
              <a:off x="1658811" y="1414123"/>
              <a:ext cx="1589120" cy="1185418"/>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dirty="0">
                  <a:solidFill>
                    <a:schemeClr val="lt1"/>
                  </a:solidFill>
                  <a:latin typeface="Arial"/>
                  <a:ea typeface="Arial"/>
                  <a:cs typeface="Arial"/>
                  <a:sym typeface="Arial"/>
                </a:rPr>
                <a:t>5</a:t>
              </a:r>
              <a:endParaRPr dirty="0"/>
            </a:p>
            <a:p>
              <a:pPr marL="0" marR="0" lvl="0" indent="0" algn="ctr" rtl="0">
                <a:lnSpc>
                  <a:spcPct val="90000"/>
                </a:lnSpc>
                <a:spcBef>
                  <a:spcPts val="700"/>
                </a:spcBef>
                <a:spcAft>
                  <a:spcPts val="0"/>
                </a:spcAft>
                <a:buClr>
                  <a:srgbClr val="000000"/>
                </a:buClr>
                <a:buSzPts val="2000"/>
                <a:buFont typeface="Arial"/>
                <a:buNone/>
              </a:pPr>
              <a:r>
                <a:rPr lang="en-US" sz="2000" b="0" i="0" u="none" strike="noStrike" cap="none" dirty="0">
                  <a:solidFill>
                    <a:schemeClr val="lt1"/>
                  </a:solidFill>
                  <a:latin typeface="Arial"/>
                  <a:ea typeface="Arial"/>
                  <a:cs typeface="Arial"/>
                  <a:sym typeface="Arial"/>
                </a:rPr>
                <a:t>Sharing</a:t>
              </a:r>
              <a:endParaRPr sz="2000" b="0" i="0" u="none" strike="noStrike" cap="none" dirty="0">
                <a:solidFill>
                  <a:schemeClr val="lt1"/>
                </a:solidFill>
                <a:latin typeface="Arial"/>
                <a:ea typeface="Arial"/>
                <a:cs typeface="Arial"/>
                <a:sym typeface="Arial"/>
              </a:endParaRPr>
            </a:p>
          </p:txBody>
        </p:sp>
        <p:sp>
          <p:nvSpPr>
            <p:cNvPr id="206" name="Google Shape;206;g2901fb42bef_0_21"/>
            <p:cNvSpPr/>
            <p:nvPr/>
          </p:nvSpPr>
          <p:spPr>
            <a:xfrm>
              <a:off x="5860621" y="2819830"/>
              <a:ext cx="955701" cy="823462"/>
            </a:xfrm>
            <a:prstGeom prst="hexagon">
              <a:avLst>
                <a:gd name="adj" fmla="val 28900"/>
                <a:gd name="vf" fmla="val 115470"/>
              </a:avLst>
            </a:prstGeom>
            <a:solidFill>
              <a:srgbClr val="EBC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g2901fb42bef_0_21"/>
            <p:cNvSpPr/>
            <p:nvPr/>
          </p:nvSpPr>
          <p:spPr>
            <a:xfrm>
              <a:off x="5122635" y="1020725"/>
              <a:ext cx="2337777" cy="1848331"/>
            </a:xfrm>
            <a:prstGeom prst="hexagon">
              <a:avLst>
                <a:gd name="adj" fmla="val 28570"/>
                <a:gd name="vf" fmla="val 115470"/>
              </a:avLst>
            </a:prstGeom>
            <a:solidFill>
              <a:srgbClr val="1A4CC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g2901fb42bef_0_21"/>
            <p:cNvSpPr txBox="1"/>
            <p:nvPr/>
          </p:nvSpPr>
          <p:spPr>
            <a:xfrm>
              <a:off x="5493472" y="1313923"/>
              <a:ext cx="1596103" cy="1261935"/>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1</a:t>
              </a:r>
              <a:endParaRPr/>
            </a:p>
            <a:p>
              <a:pPr marL="0" marR="0" lvl="0" indent="0" algn="ctr" rtl="0">
                <a:lnSpc>
                  <a:spcPct val="90000"/>
                </a:lnSpc>
                <a:spcBef>
                  <a:spcPts val="70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Dreaming</a:t>
              </a:r>
              <a:endParaRPr sz="2000" b="0" i="0" u="none" strike="noStrike" cap="none">
                <a:solidFill>
                  <a:schemeClr val="lt1"/>
                </a:solidFill>
                <a:latin typeface="Arial"/>
                <a:ea typeface="Arial"/>
                <a:cs typeface="Arial"/>
                <a:sym typeface="Arial"/>
              </a:endParaRPr>
            </a:p>
          </p:txBody>
        </p:sp>
        <p:sp>
          <p:nvSpPr>
            <p:cNvPr id="209" name="Google Shape;209;g2901fb42bef_0_21"/>
            <p:cNvSpPr/>
            <p:nvPr/>
          </p:nvSpPr>
          <p:spPr>
            <a:xfrm>
              <a:off x="4894419" y="4440600"/>
              <a:ext cx="955701" cy="823462"/>
            </a:xfrm>
            <a:prstGeom prst="hexagon">
              <a:avLst>
                <a:gd name="adj" fmla="val 28900"/>
                <a:gd name="vf" fmla="val 115470"/>
              </a:avLst>
            </a:prstGeom>
            <a:solidFill>
              <a:srgbClr val="EBC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g2901fb42bef_0_21"/>
            <p:cNvSpPr/>
            <p:nvPr/>
          </p:nvSpPr>
          <p:spPr>
            <a:xfrm>
              <a:off x="5063495" y="3277799"/>
              <a:ext cx="2456056" cy="1676975"/>
            </a:xfrm>
            <a:prstGeom prst="hexagon">
              <a:avLst>
                <a:gd name="adj" fmla="val 28570"/>
                <a:gd name="vf" fmla="val 115470"/>
              </a:avLst>
            </a:prstGeom>
            <a:solidFill>
              <a:srgbClr val="AD275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g2901fb42bef_0_21"/>
            <p:cNvSpPr txBox="1"/>
            <p:nvPr/>
          </p:nvSpPr>
          <p:spPr>
            <a:xfrm>
              <a:off x="5427870" y="3526591"/>
              <a:ext cx="1727306" cy="1179391"/>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2</a:t>
              </a:r>
              <a:endParaRPr/>
            </a:p>
            <a:p>
              <a:pPr marL="0" marR="0" lvl="0" indent="0" algn="ctr" rtl="0">
                <a:lnSpc>
                  <a:spcPct val="90000"/>
                </a:lnSpc>
                <a:spcBef>
                  <a:spcPts val="70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Planning</a:t>
              </a:r>
              <a:endParaRPr sz="2000" b="0" i="0" u="none" strike="noStrike" cap="none">
                <a:solidFill>
                  <a:schemeClr val="lt1"/>
                </a:solidFill>
                <a:latin typeface="Arial"/>
                <a:ea typeface="Arial"/>
                <a:cs typeface="Arial"/>
                <a:sym typeface="Arial"/>
              </a:endParaRPr>
            </a:p>
          </p:txBody>
        </p:sp>
        <p:sp>
          <p:nvSpPr>
            <p:cNvPr id="212" name="Google Shape;212;g2901fb42bef_0_21"/>
            <p:cNvSpPr/>
            <p:nvPr/>
          </p:nvSpPr>
          <p:spPr>
            <a:xfrm>
              <a:off x="2866089" y="4397702"/>
              <a:ext cx="955701" cy="823462"/>
            </a:xfrm>
            <a:prstGeom prst="hexagon">
              <a:avLst>
                <a:gd name="adj" fmla="val 28900"/>
                <a:gd name="vf" fmla="val 115470"/>
              </a:avLst>
            </a:prstGeom>
            <a:solidFill>
              <a:srgbClr val="EBC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g2901fb42bef_0_21"/>
            <p:cNvSpPr/>
            <p:nvPr/>
          </p:nvSpPr>
          <p:spPr>
            <a:xfrm>
              <a:off x="3285463" y="4334567"/>
              <a:ext cx="2204636" cy="1774990"/>
            </a:xfrm>
            <a:prstGeom prst="hexagon">
              <a:avLst>
                <a:gd name="adj" fmla="val 28570"/>
                <a:gd name="vf" fmla="val 115470"/>
              </a:avLst>
            </a:prstGeom>
            <a:solidFill>
              <a:srgbClr val="B7BD6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g2901fb42bef_0_21"/>
            <p:cNvSpPr txBox="1"/>
            <p:nvPr/>
          </p:nvSpPr>
          <p:spPr>
            <a:xfrm>
              <a:off x="3638221" y="4618578"/>
              <a:ext cx="1499120" cy="1206968"/>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3</a:t>
              </a:r>
              <a:endParaRPr/>
            </a:p>
            <a:p>
              <a:pPr marL="0" marR="0" lvl="0" indent="0" algn="ctr" rtl="0">
                <a:lnSpc>
                  <a:spcPct val="90000"/>
                </a:lnSpc>
                <a:spcBef>
                  <a:spcPts val="70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Booking</a:t>
              </a:r>
              <a:endParaRPr sz="2000" b="0" i="0" u="none" strike="noStrike" cap="none">
                <a:solidFill>
                  <a:schemeClr val="lt1"/>
                </a:solidFill>
                <a:latin typeface="Arial"/>
                <a:ea typeface="Arial"/>
                <a:cs typeface="Arial"/>
                <a:sym typeface="Arial"/>
              </a:endParaRPr>
            </a:p>
          </p:txBody>
        </p:sp>
        <p:sp>
          <p:nvSpPr>
            <p:cNvPr id="215" name="Google Shape;215;g2901fb42bef_0_21"/>
            <p:cNvSpPr/>
            <p:nvPr/>
          </p:nvSpPr>
          <p:spPr>
            <a:xfrm>
              <a:off x="1305471" y="3190690"/>
              <a:ext cx="2339459" cy="1813726"/>
            </a:xfrm>
            <a:prstGeom prst="hexagon">
              <a:avLst>
                <a:gd name="adj" fmla="val 28570"/>
                <a:gd name="vf" fmla="val 11547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g2901fb42bef_0_21"/>
            <p:cNvSpPr txBox="1"/>
            <p:nvPr/>
          </p:nvSpPr>
          <p:spPr>
            <a:xfrm>
              <a:off x="1673153" y="3475745"/>
              <a:ext cx="1604095" cy="1243616"/>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4</a:t>
              </a:r>
              <a:endParaRPr/>
            </a:p>
            <a:p>
              <a:pPr marL="0" marR="0" lvl="0" indent="0" algn="ctr" rtl="0">
                <a:lnSpc>
                  <a:spcPct val="90000"/>
                </a:lnSpc>
                <a:spcBef>
                  <a:spcPts val="70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Experiencing</a:t>
              </a:r>
              <a:endParaRPr sz="2000" b="0" i="0" u="none" strike="noStrike" cap="none">
                <a:solidFill>
                  <a:schemeClr val="lt1"/>
                </a:solidFill>
                <a:latin typeface="Arial"/>
                <a:ea typeface="Arial"/>
                <a:cs typeface="Arial"/>
                <a:sym typeface="Arial"/>
              </a:endParaRPr>
            </a:p>
          </p:txBody>
        </p:sp>
      </p:grpSp>
      <p:sp>
        <p:nvSpPr>
          <p:cNvPr id="2" name="TextBox 1">
            <a:extLst>
              <a:ext uri="{FF2B5EF4-FFF2-40B4-BE49-F238E27FC236}">
                <a16:creationId xmlns:a16="http://schemas.microsoft.com/office/drawing/2014/main" id="{C7CB2F89-B0CE-4F92-9D73-F09B36CE5878}"/>
              </a:ext>
            </a:extLst>
          </p:cNvPr>
          <p:cNvSpPr txBox="1"/>
          <p:nvPr/>
        </p:nvSpPr>
        <p:spPr>
          <a:xfrm>
            <a:off x="249733" y="5651106"/>
            <a:ext cx="8211714" cy="1015663"/>
          </a:xfrm>
          <a:prstGeom prst="rect">
            <a:avLst/>
          </a:prstGeom>
          <a:noFill/>
        </p:spPr>
        <p:txBody>
          <a:bodyPr wrap="square" rtlCol="0">
            <a:spAutoFit/>
          </a:bodyPr>
          <a:lstStyle/>
          <a:p>
            <a:r>
              <a:rPr lang="en-GB" sz="2000" b="1" dirty="0">
                <a:solidFill>
                  <a:schemeClr val="dk1"/>
                </a:solidFill>
                <a:latin typeface="Calibri"/>
                <a:ea typeface="Calibri"/>
                <a:cs typeface="Calibri"/>
                <a:sym typeface="Calibri"/>
              </a:rPr>
              <a:t>Learning activity:</a:t>
            </a:r>
          </a:p>
          <a:p>
            <a:r>
              <a:rPr lang="en-GB" sz="2000" dirty="0">
                <a:solidFill>
                  <a:schemeClr val="dk1"/>
                </a:solidFill>
                <a:latin typeface="Calibri"/>
                <a:ea typeface="Calibri"/>
                <a:cs typeface="Calibri"/>
                <a:sym typeface="Calibri"/>
              </a:rPr>
              <a:t>Take the five stages of travel model and apply it to how you reach out to your guests. Find out whether you are reaching out to all five stages</a:t>
            </a:r>
            <a:endParaRPr lang="is-I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e41d39bd7a_0_2"/>
          <p:cNvSpPr txBox="1">
            <a:spLocks noGrp="1"/>
          </p:cNvSpPr>
          <p:nvPr>
            <p:ph type="body" idx="1"/>
          </p:nvPr>
        </p:nvSpPr>
        <p:spPr>
          <a:xfrm>
            <a:off x="854250" y="471608"/>
            <a:ext cx="10483500" cy="80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05C6F"/>
              </a:buClr>
              <a:buSzPts val="3600"/>
              <a:buNone/>
            </a:pPr>
            <a:r>
              <a:rPr lang="en-US" dirty="0"/>
              <a:t>Reaching out to your market – “how to” checklist</a:t>
            </a:r>
            <a:endParaRPr dirty="0"/>
          </a:p>
        </p:txBody>
      </p:sp>
      <p:sp>
        <p:nvSpPr>
          <p:cNvPr id="222" name="Google Shape;222;g1e41d39bd7a_0_2"/>
          <p:cNvSpPr txBox="1">
            <a:spLocks noGrp="1"/>
          </p:cNvSpPr>
          <p:nvPr>
            <p:ph type="body" idx="2"/>
          </p:nvPr>
        </p:nvSpPr>
        <p:spPr>
          <a:xfrm>
            <a:off x="854250" y="1057940"/>
            <a:ext cx="10703341" cy="4375298"/>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None/>
            </a:pPr>
            <a:endParaRPr sz="2000" dirty="0"/>
          </a:p>
          <a:p>
            <a:pPr marL="457200" lvl="0" indent="-336550" algn="l" rtl="0">
              <a:lnSpc>
                <a:spcPct val="115000"/>
              </a:lnSpc>
              <a:spcBef>
                <a:spcPts val="0"/>
              </a:spcBef>
              <a:spcAft>
                <a:spcPts val="0"/>
              </a:spcAft>
              <a:buSzPts val="1700"/>
              <a:buAutoNum type="arabicPeriod"/>
            </a:pPr>
            <a:r>
              <a:rPr lang="en-US" sz="2000" b="1" dirty="0"/>
              <a:t>Define your target market:</a:t>
            </a:r>
            <a:r>
              <a:rPr lang="en-US" sz="2000" dirty="0"/>
              <a:t> Identify who your ideal potential customers are. Consider factors such as age, income, interests and travel preferences. This will help you create a targeted interception strategy.</a:t>
            </a:r>
            <a:endParaRPr sz="2000" dirty="0"/>
          </a:p>
          <a:p>
            <a:pPr marL="457200" lvl="0" indent="-336550" algn="l" rtl="0">
              <a:lnSpc>
                <a:spcPct val="115000"/>
              </a:lnSpc>
              <a:spcBef>
                <a:spcPts val="0"/>
              </a:spcBef>
              <a:spcAft>
                <a:spcPts val="0"/>
              </a:spcAft>
              <a:buSzPts val="1700"/>
              <a:buAutoNum type="arabicPeriod"/>
            </a:pPr>
            <a:r>
              <a:rPr lang="en-US" sz="2000" b="1" dirty="0"/>
              <a:t>Use digital marketing:</a:t>
            </a:r>
            <a:r>
              <a:rPr lang="en-US" sz="2000" dirty="0"/>
              <a:t> Harness the potential of digital marketing to reach new potential customers. Create an attractive and informative website for your tourism business and use search engine </a:t>
            </a:r>
            <a:r>
              <a:rPr lang="en-US" sz="2000" dirty="0" err="1"/>
              <a:t>optimisation</a:t>
            </a:r>
            <a:r>
              <a:rPr lang="en-US" sz="2000" dirty="0"/>
              <a:t> (SEO) techniques to increase online visibility. Also take advantage of social media, online advertising and email marketing campaigns to reach a wider audience.</a:t>
            </a:r>
            <a:endParaRPr sz="2000" dirty="0"/>
          </a:p>
          <a:p>
            <a:pPr marL="457200" lvl="0" indent="-336550" algn="l" rtl="0">
              <a:lnSpc>
                <a:spcPct val="115000"/>
              </a:lnSpc>
              <a:spcBef>
                <a:spcPts val="0"/>
              </a:spcBef>
              <a:spcAft>
                <a:spcPts val="0"/>
              </a:spcAft>
              <a:buSzPts val="1700"/>
              <a:buAutoNum type="arabicPeriod"/>
            </a:pPr>
            <a:r>
              <a:rPr lang="en-US" sz="2000" b="1" dirty="0"/>
              <a:t>Collaborate with influencers and travel bloggers: </a:t>
            </a:r>
            <a:r>
              <a:rPr lang="en-US" sz="2000" dirty="0"/>
              <a:t>Reach a wider audience by collaborating with influencers and travel bloggers. Invite them to experience your services and share their experiences on their social media channels or blogs. This can help you reach new potential customers who follow these influencers.</a:t>
            </a:r>
            <a:endParaRPr sz="2000" dirty="0"/>
          </a:p>
          <a:p>
            <a:pPr marL="0" lvl="0" indent="0" algn="l" rtl="0">
              <a:lnSpc>
                <a:spcPct val="100000"/>
              </a:lnSpc>
              <a:spcBef>
                <a:spcPts val="0"/>
              </a:spcBef>
              <a:spcAft>
                <a:spcPts val="0"/>
              </a:spcAft>
              <a:buClr>
                <a:schemeClr val="dk1"/>
              </a:buClr>
              <a:buSzPts val="2400"/>
              <a:buNone/>
            </a:pPr>
            <a:endParaRPr sz="2000" dirty="0"/>
          </a:p>
        </p:txBody>
      </p:sp>
      <p:sp>
        <p:nvSpPr>
          <p:cNvPr id="2" name="TextBox 1">
            <a:extLst>
              <a:ext uri="{FF2B5EF4-FFF2-40B4-BE49-F238E27FC236}">
                <a16:creationId xmlns:a16="http://schemas.microsoft.com/office/drawing/2014/main" id="{E1CC8BE9-7F94-4A1F-A9EE-F415AAA4D73D}"/>
              </a:ext>
            </a:extLst>
          </p:cNvPr>
          <p:cNvSpPr txBox="1"/>
          <p:nvPr/>
        </p:nvSpPr>
        <p:spPr>
          <a:xfrm>
            <a:off x="138223" y="5511738"/>
            <a:ext cx="9888280" cy="1015663"/>
          </a:xfrm>
          <a:prstGeom prst="rect">
            <a:avLst/>
          </a:prstGeom>
          <a:noFill/>
        </p:spPr>
        <p:txBody>
          <a:bodyPr wrap="square" rtlCol="0">
            <a:spAutoFit/>
          </a:bodyPr>
          <a:lstStyle/>
          <a:p>
            <a:pPr lvl="0">
              <a:buClr>
                <a:srgbClr val="86D3E2"/>
              </a:buClr>
              <a:buSzPts val="1200"/>
            </a:pPr>
            <a:r>
              <a:rPr lang="en-GB" sz="2000" b="1" dirty="0">
                <a:solidFill>
                  <a:schemeClr val="dk1"/>
                </a:solidFill>
                <a:latin typeface="Calibri"/>
                <a:ea typeface="Calibri"/>
                <a:cs typeface="Calibri"/>
                <a:sym typeface="Calibri"/>
              </a:rPr>
              <a:t>Learning activity:</a:t>
            </a:r>
            <a:endParaRPr lang="en-GB" sz="2000" b="1" dirty="0"/>
          </a:p>
          <a:p>
            <a:pPr lvl="0">
              <a:buClr>
                <a:srgbClr val="86D3E2"/>
              </a:buClr>
              <a:buSzPts val="1200"/>
            </a:pPr>
            <a:r>
              <a:rPr lang="en-GB" sz="2000" dirty="0">
                <a:solidFill>
                  <a:schemeClr val="dk1"/>
                </a:solidFill>
                <a:latin typeface="Calibri"/>
                <a:ea typeface="Calibri"/>
                <a:cs typeface="Calibri"/>
                <a:sym typeface="Calibri"/>
              </a:rPr>
              <a:t>Find a travel influencer that you think would be a good fit for your tourism business. Ask yourself what would be the benefits and what would be the costs, see item </a:t>
            </a:r>
            <a:r>
              <a:rPr lang="en-GB" sz="20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3 on the checklist</a:t>
            </a:r>
            <a:r>
              <a:rPr lang="en-GB" sz="2000" dirty="0">
                <a:solidFill>
                  <a:schemeClr val="dk1"/>
                </a:solidFill>
                <a:latin typeface="Calibri"/>
                <a:ea typeface="Calibri"/>
                <a:cs typeface="Calibri"/>
                <a:sym typeface="Calibri"/>
              </a:rPr>
              <a:t>.</a:t>
            </a:r>
            <a:endParaRPr lang="en-GB"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e41d39bd7a_0_8"/>
          <p:cNvSpPr txBox="1">
            <a:spLocks noGrp="1"/>
          </p:cNvSpPr>
          <p:nvPr>
            <p:ph type="body" idx="1"/>
          </p:nvPr>
        </p:nvSpPr>
        <p:spPr>
          <a:xfrm>
            <a:off x="854280" y="925680"/>
            <a:ext cx="10483500" cy="80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Reaching out to your market - “how to” checklist </a:t>
            </a:r>
            <a:endParaRPr/>
          </a:p>
        </p:txBody>
      </p:sp>
      <p:sp>
        <p:nvSpPr>
          <p:cNvPr id="228" name="Google Shape;228;g1e41d39bd7a_0_8"/>
          <p:cNvSpPr txBox="1">
            <a:spLocks noGrp="1"/>
          </p:cNvSpPr>
          <p:nvPr>
            <p:ph type="body" idx="2"/>
          </p:nvPr>
        </p:nvSpPr>
        <p:spPr>
          <a:xfrm>
            <a:off x="854280" y="1864553"/>
            <a:ext cx="10483500" cy="4439700"/>
          </a:xfrm>
          <a:prstGeom prst="rect">
            <a:avLst/>
          </a:prstGeom>
          <a:noFill/>
          <a:ln>
            <a:noFill/>
          </a:ln>
        </p:spPr>
        <p:txBody>
          <a:bodyPr spcFirstLastPara="1" wrap="square" lIns="91425" tIns="45700" rIns="91425" bIns="45700" anchor="t" anchorCtr="0">
            <a:noAutofit/>
          </a:bodyPr>
          <a:lstStyle/>
          <a:p>
            <a:pPr marL="577850" lvl="0" indent="-457200" algn="l" rtl="0">
              <a:lnSpc>
                <a:spcPct val="115000"/>
              </a:lnSpc>
              <a:spcBef>
                <a:spcPts val="0"/>
              </a:spcBef>
              <a:spcAft>
                <a:spcPts val="0"/>
              </a:spcAft>
              <a:buSzPts val="1700"/>
              <a:buFont typeface="Arial"/>
              <a:buAutoNum type="arabicPeriod" startAt="4"/>
            </a:pPr>
            <a:r>
              <a:rPr lang="en-US" sz="2000" b="1"/>
              <a:t>Offer promotions and discounts: </a:t>
            </a:r>
            <a:r>
              <a:rPr lang="en-US" sz="2000"/>
              <a:t>Encourage potential customers to try your tourism services by offering promotions, discounts or special packages. You can use time-limited offers or early booking discounts to create a sense of urgency and incentivise booking.</a:t>
            </a:r>
            <a:endParaRPr sz="2000"/>
          </a:p>
          <a:p>
            <a:pPr marL="577850" lvl="0" indent="-457200" algn="l" rtl="0">
              <a:lnSpc>
                <a:spcPct val="115000"/>
              </a:lnSpc>
              <a:spcBef>
                <a:spcPts val="0"/>
              </a:spcBef>
              <a:spcAft>
                <a:spcPts val="0"/>
              </a:spcAft>
              <a:buSzPts val="1700"/>
              <a:buFont typeface="Arial"/>
              <a:buAutoNum type="arabicPeriod" startAt="4"/>
            </a:pPr>
            <a:r>
              <a:rPr lang="en-US" sz="2000" b="1"/>
              <a:t>Develop strategic partnerships: </a:t>
            </a:r>
            <a:r>
              <a:rPr lang="en-US" sz="2000"/>
              <a:t>Seek partnerships with other companies or organisations complementary to your tourism sector. For example, you could collaborate with travel agencies, airlines, hotels or local restaurants to mutually promote services. This can help you expand your reach and reach new potential customers.</a:t>
            </a:r>
            <a:endParaRPr sz="2000"/>
          </a:p>
          <a:p>
            <a:pPr marL="577850" lvl="0" indent="-457200" algn="l" rtl="0">
              <a:lnSpc>
                <a:spcPct val="115000"/>
              </a:lnSpc>
              <a:spcBef>
                <a:spcPts val="0"/>
              </a:spcBef>
              <a:spcAft>
                <a:spcPts val="0"/>
              </a:spcAft>
              <a:buSzPts val="1700"/>
              <a:buFont typeface="Arial"/>
              <a:buAutoNum type="arabicPeriod" startAt="4"/>
            </a:pPr>
            <a:r>
              <a:rPr lang="en-US" sz="2000" b="1"/>
              <a:t>Optimise word of mouth: </a:t>
            </a:r>
            <a:r>
              <a:rPr lang="en-US" sz="2000"/>
              <a:t>Make sure your satisfied customers are ambassadors of your brand. Offer exceptional service and a great customer experience so that they are more likely to recommend your tourism business to their friends, family and colleagues. You can also implement referral programmes or incentives to encourage positive word-of-mouth.</a:t>
            </a:r>
            <a:endParaRPr sz="2000"/>
          </a:p>
          <a:p>
            <a:pPr marL="457200" lvl="0" indent="0" algn="l" rtl="0">
              <a:lnSpc>
                <a:spcPct val="115000"/>
              </a:lnSpc>
              <a:spcBef>
                <a:spcPts val="0"/>
              </a:spcBef>
              <a:spcAft>
                <a:spcPts val="0"/>
              </a:spcAft>
              <a:buSzPts val="2400"/>
              <a:buNone/>
            </a:pPr>
            <a:endParaRPr sz="2000"/>
          </a:p>
          <a:p>
            <a:pPr marL="457200" lvl="0" indent="0" algn="l" rtl="0">
              <a:lnSpc>
                <a:spcPct val="115000"/>
              </a:lnSpc>
              <a:spcBef>
                <a:spcPts val="0"/>
              </a:spcBef>
              <a:spcAft>
                <a:spcPts val="0"/>
              </a:spcAft>
              <a:buSzPts val="2400"/>
              <a:buNone/>
            </a:pPr>
            <a:endParaRPr sz="2000"/>
          </a:p>
          <a:p>
            <a:pPr marL="0" lvl="0" indent="0" algn="just" rtl="0">
              <a:lnSpc>
                <a:spcPct val="115000"/>
              </a:lnSpc>
              <a:spcBef>
                <a:spcPts val="0"/>
              </a:spcBef>
              <a:spcAft>
                <a:spcPts val="0"/>
              </a:spcAft>
              <a:buClr>
                <a:schemeClr val="dk1"/>
              </a:buClr>
              <a:buSzPts val="1100"/>
              <a:buNone/>
            </a:pPr>
            <a:endParaRPr sz="2000"/>
          </a:p>
          <a:p>
            <a:pPr marL="0" lvl="0" indent="0" algn="l" rtl="0">
              <a:lnSpc>
                <a:spcPct val="100000"/>
              </a:lnSpc>
              <a:spcBef>
                <a:spcPts val="0"/>
              </a:spcBef>
              <a:spcAft>
                <a:spcPts val="0"/>
              </a:spcAft>
              <a:buClr>
                <a:schemeClr val="dk1"/>
              </a:buClr>
              <a:buSzPts val="2400"/>
              <a:buNone/>
            </a:pPr>
            <a:endParaRPr sz="2000"/>
          </a:p>
        </p:txBody>
      </p:sp>
    </p:spTree>
  </p:cSld>
  <p:clrMapOvr>
    <a:masterClrMapping/>
  </p:clrMapOvr>
</p:sld>
</file>

<file path=ppt/theme/theme1.xml><?xml version="1.0" encoding="utf-8"?>
<a:theme xmlns:a="http://schemas.openxmlformats.org/drawingml/2006/main"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2278</Words>
  <Application>Microsoft Office PowerPoint</Application>
  <PresentationFormat>Widescreen</PresentationFormat>
  <Paragraphs>175</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Century Schoolbook</vt:lpstr>
      <vt:lpstr>Source Sans Pro</vt: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Carty</dc:creator>
  <cp:lastModifiedBy>canice euei</cp:lastModifiedBy>
  <cp:revision>4</cp:revision>
  <dcterms:created xsi:type="dcterms:W3CDTF">2021-06-15T11:45:52Z</dcterms:created>
  <dcterms:modified xsi:type="dcterms:W3CDTF">2024-01-08T11:50:14Z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