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0693400" cy="7562850"/>
  <p:notesSz cx="10693400" cy="7562850"/>
  <p:embeddedFontLst>
    <p:embeddedFont>
      <p:font typeface="Calibri" panose="020F0502020204030204" pitchFamily="34" charset="0"/>
      <p:regular r:id="rId42"/>
      <p:bold r:id="rId43"/>
      <p:italic r:id="rId44"/>
      <p:boldItalic r:id="rId45"/>
    </p:embeddedFont>
    <p:embeddedFont>
      <p:font typeface="Century Schoolbook" panose="02040604050505020304" pitchFamily="18" charset="0"/>
      <p:regular r:id="rId46"/>
      <p:bold r:id="rId47"/>
      <p:italic r:id="rId48"/>
      <p:boldItalic r:id="rId49"/>
    </p:embeddedFont>
    <p:embeddedFont>
      <p:font typeface="Montserrat" panose="00000500000000000000" pitchFamily="2" charset="0"/>
      <p:regular r:id="rId50"/>
      <p:bold r:id="rId51"/>
      <p:italic r:id="rId52"/>
      <p:boldItalic r:id="rId53"/>
    </p:embeddedFont>
    <p:embeddedFont>
      <p:font typeface="Open Sans" panose="020B0606030504020204" pitchFamily="34" charset="0"/>
      <p:regular r:id="rId54"/>
      <p:bold r:id="rId55"/>
      <p:italic r:id="rId56"/>
      <p:boldItalic r:id="rId57"/>
    </p:embeddedFont>
    <p:embeddedFont>
      <p:font typeface="Source Sans Pro" panose="020B0503030403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jgkNG5POcVkUsHk7g2XHS8IMSKa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C6F"/>
    <a:srgbClr val="7C94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55" autoAdjust="0"/>
  </p:normalViewPr>
  <p:slideViewPr>
    <p:cSldViewPr snapToGrid="0">
      <p:cViewPr varScale="1">
        <p:scale>
          <a:sx n="97" d="100"/>
          <a:sy n="97" d="100"/>
        </p:scale>
        <p:origin x="1530"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2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633913" cy="37941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057900" y="0"/>
            <a:ext cx="4632325" cy="37941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7183438"/>
            <a:ext cx="4633913" cy="37941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057900" y="7183438"/>
            <a:ext cx="4632325" cy="37941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0: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0: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6" name="Google Shape;276;p12: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3: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4: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4: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5: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6: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10" name="Google Shape;310;p17: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8: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8: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9: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9: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2: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0: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0: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1: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2: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2: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3: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3: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4: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4: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5: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5: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6: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6: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7: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8: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8: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9: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9: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3: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0: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30: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1: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31: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2: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32: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3: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3: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4: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34: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5: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35: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6: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6: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7: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37: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50"/>
              <a:buFont typeface="Calibri"/>
              <a:buNone/>
            </a:pPr>
            <a:endParaRPr/>
          </a:p>
        </p:txBody>
      </p:sp>
      <p:sp>
        <p:nvSpPr>
          <p:cNvPr id="463" name="Google Shape;463;p38: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2" name="Google Shape;222;p4: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5: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6: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2" name="Google Shape;242;p7: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txBox="1">
            <a:spLocks noGrp="1"/>
          </p:cNvSpPr>
          <p:nvPr>
            <p:ph type="body" idx="1"/>
          </p:nvPr>
        </p:nvSpPr>
        <p:spPr>
          <a:xfrm>
            <a:off x="1069975" y="3640138"/>
            <a:ext cx="8553450" cy="2978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8:notes"/>
          <p:cNvSpPr>
            <a:spLocks noGrp="1" noRot="1" noChangeAspect="1"/>
          </p:cNvSpPr>
          <p:nvPr>
            <p:ph type="sldImg" idx="2"/>
          </p:nvPr>
        </p:nvSpPr>
        <p:spPr>
          <a:xfrm>
            <a:off x="3543300" y="946150"/>
            <a:ext cx="3606800" cy="2551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6" name="Google Shape;256;p9: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5"/>
        <p:cNvGrpSpPr/>
        <p:nvPr/>
      </p:nvGrpSpPr>
      <p:grpSpPr>
        <a:xfrm>
          <a:off x="0" y="0"/>
          <a:ext cx="0" cy="0"/>
          <a:chOff x="0" y="0"/>
          <a:chExt cx="0" cy="0"/>
        </a:xfrm>
      </p:grpSpPr>
      <p:sp>
        <p:nvSpPr>
          <p:cNvPr id="16" name="Google Shape;16;p40"/>
          <p:cNvSpPr/>
          <p:nvPr/>
        </p:nvSpPr>
        <p:spPr>
          <a:xfrm>
            <a:off x="4197836" y="5109109"/>
            <a:ext cx="6478629" cy="2378578"/>
          </a:xfrm>
          <a:custGeom>
            <a:avLst/>
            <a:gdLst/>
            <a:ahLst/>
            <a:cxnLst/>
            <a:rect l="l" t="t" r="r" b="b"/>
            <a:pathLst>
              <a:path w="7600392" h="6806308" extrusionOk="0">
                <a:moveTo>
                  <a:pt x="0" y="0"/>
                </a:moveTo>
                <a:lnTo>
                  <a:pt x="7600393" y="0"/>
                </a:lnTo>
                <a:lnTo>
                  <a:pt x="7600393" y="6806308"/>
                </a:lnTo>
                <a:lnTo>
                  <a:pt x="0" y="6806308"/>
                </a:lnTo>
                <a:close/>
              </a:path>
            </a:pathLst>
          </a:custGeom>
          <a:solidFill>
            <a:schemeClr val="lt1"/>
          </a:solidFill>
          <a:ln>
            <a:noFill/>
          </a:ln>
        </p:spPr>
        <p:txBody>
          <a:bodyPr spcFirstLastPara="1" wrap="square" lIns="80175" tIns="40075" rIns="80175" bIns="40075" anchor="ctr" anchorCtr="0">
            <a:noAutofit/>
          </a:bodyPr>
          <a:lstStyle/>
          <a:p>
            <a:pPr marL="0" marR="0" lvl="0" indent="0" algn="l" rtl="0">
              <a:spcBef>
                <a:spcPts val="0"/>
              </a:spcBef>
              <a:spcAft>
                <a:spcPts val="0"/>
              </a:spcAft>
              <a:buClr>
                <a:schemeClr val="dk1"/>
              </a:buClr>
              <a:buSzPts val="1815"/>
              <a:buFont typeface="Calibri"/>
              <a:buNone/>
            </a:pPr>
            <a:endParaRPr sz="1815" b="0" i="0" u="none" strike="noStrike" cap="none">
              <a:solidFill>
                <a:schemeClr val="dk1"/>
              </a:solidFill>
              <a:latin typeface="Century Schoolbook"/>
              <a:ea typeface="Century Schoolbook"/>
              <a:cs typeface="Century Schoolbook"/>
              <a:sym typeface="Century Schoolbook"/>
            </a:endParaRPr>
          </a:p>
        </p:txBody>
      </p:sp>
      <p:sp>
        <p:nvSpPr>
          <p:cNvPr id="17" name="Google Shape;17;p40"/>
          <p:cNvSpPr/>
          <p:nvPr/>
        </p:nvSpPr>
        <p:spPr>
          <a:xfrm>
            <a:off x="16935" y="757266"/>
            <a:ext cx="10676465" cy="5294343"/>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305C6F"/>
          </a:solidFill>
          <a:ln>
            <a:noFill/>
          </a:ln>
        </p:spPr>
        <p:txBody>
          <a:bodyPr spcFirstLastPara="1" wrap="square" lIns="80175" tIns="40075" rIns="80175" bIns="40075" anchor="ctr" anchorCtr="0">
            <a:noAutofit/>
          </a:bodyPr>
          <a:lstStyle/>
          <a:p>
            <a:pPr marL="0" marR="0" lvl="0" indent="0" algn="l" rtl="0">
              <a:spcBef>
                <a:spcPts val="0"/>
              </a:spcBef>
              <a:spcAft>
                <a:spcPts val="0"/>
              </a:spcAft>
              <a:buClr>
                <a:schemeClr val="dk1"/>
              </a:buClr>
              <a:buSzPts val="1815"/>
              <a:buFont typeface="Calibri"/>
              <a:buNone/>
            </a:pPr>
            <a:endParaRPr sz="1815" b="0" i="0" u="none" strike="noStrike" cap="none">
              <a:solidFill>
                <a:schemeClr val="dk1"/>
              </a:solidFill>
              <a:latin typeface="Century Schoolbook"/>
              <a:ea typeface="Century Schoolbook"/>
              <a:cs typeface="Century Schoolbook"/>
              <a:sym typeface="Century Schoolbook"/>
            </a:endParaRPr>
          </a:p>
        </p:txBody>
      </p:sp>
      <p:sp>
        <p:nvSpPr>
          <p:cNvPr id="18" name="Google Shape;18;p40"/>
          <p:cNvSpPr>
            <a:spLocks noGrp="1"/>
          </p:cNvSpPr>
          <p:nvPr>
            <p:ph type="pic" idx="2"/>
          </p:nvPr>
        </p:nvSpPr>
        <p:spPr>
          <a:xfrm>
            <a:off x="16708" y="1"/>
            <a:ext cx="6255918" cy="6524709"/>
          </a:xfrm>
          <a:prstGeom prst="rect">
            <a:avLst/>
          </a:prstGeom>
          <a:solidFill>
            <a:srgbClr val="D8D8D8"/>
          </a:solidFill>
          <a:ln>
            <a:noFill/>
          </a:ln>
        </p:spPr>
      </p:sp>
      <p:sp>
        <p:nvSpPr>
          <p:cNvPr id="19" name="Google Shape;19;p40"/>
          <p:cNvSpPr/>
          <p:nvPr/>
        </p:nvSpPr>
        <p:spPr>
          <a:xfrm>
            <a:off x="5238240" y="1837413"/>
            <a:ext cx="5455160" cy="3888025"/>
          </a:xfrm>
          <a:custGeom>
            <a:avLst/>
            <a:gdLst/>
            <a:ahLst/>
            <a:cxnLst/>
            <a:rect l="l" t="t" r="r" b="b"/>
            <a:pathLst>
              <a:path w="4910833" h="3860294" extrusionOk="0">
                <a:moveTo>
                  <a:pt x="0" y="0"/>
                </a:moveTo>
                <a:lnTo>
                  <a:pt x="4910833" y="0"/>
                </a:lnTo>
                <a:lnTo>
                  <a:pt x="4910833" y="3860296"/>
                </a:lnTo>
                <a:lnTo>
                  <a:pt x="0" y="3860296"/>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Clr>
                <a:schemeClr val="dk1"/>
              </a:buClr>
              <a:buSzPts val="1815"/>
              <a:buFont typeface="Calibri"/>
              <a:buNone/>
            </a:pPr>
            <a:endParaRPr sz="1815" b="0" i="0" u="none" strike="noStrike" cap="none">
              <a:solidFill>
                <a:schemeClr val="dk1"/>
              </a:solidFill>
              <a:latin typeface="Century Schoolbook"/>
              <a:ea typeface="Century Schoolbook"/>
              <a:cs typeface="Century Schoolbook"/>
              <a:sym typeface="Century Schoolbook"/>
            </a:endParaRPr>
          </a:p>
        </p:txBody>
      </p:sp>
      <p:sp>
        <p:nvSpPr>
          <p:cNvPr id="20" name="Google Shape;20;p40"/>
          <p:cNvSpPr/>
          <p:nvPr/>
        </p:nvSpPr>
        <p:spPr>
          <a:xfrm rot="-5400000">
            <a:off x="4446729" y="2968126"/>
            <a:ext cx="1588000" cy="31575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80175" tIns="40075" rIns="80175" bIns="40075" anchor="ctr" anchorCtr="0">
            <a:noAutofit/>
          </a:bodyPr>
          <a:lstStyle/>
          <a:p>
            <a:pPr marL="0" marR="0" lvl="0" indent="0" algn="l" rtl="0">
              <a:spcBef>
                <a:spcPts val="0"/>
              </a:spcBef>
              <a:spcAft>
                <a:spcPts val="0"/>
              </a:spcAft>
              <a:buClr>
                <a:schemeClr val="dk1"/>
              </a:buClr>
              <a:buSzPts val="1815"/>
              <a:buFont typeface="Calibri"/>
              <a:buNone/>
            </a:pPr>
            <a:endParaRPr sz="1815" b="0" i="0" u="none" strike="noStrike" cap="none">
              <a:solidFill>
                <a:schemeClr val="dk1"/>
              </a:solidFill>
              <a:latin typeface="Century Schoolbook"/>
              <a:ea typeface="Century Schoolbook"/>
              <a:cs typeface="Century Schoolbook"/>
              <a:sym typeface="Century Schoolbook"/>
            </a:endParaRPr>
          </a:p>
        </p:txBody>
      </p:sp>
      <p:sp>
        <p:nvSpPr>
          <p:cNvPr id="21" name="Google Shape;21;p40"/>
          <p:cNvSpPr/>
          <p:nvPr/>
        </p:nvSpPr>
        <p:spPr>
          <a:xfrm>
            <a:off x="4658619" y="2853334"/>
            <a:ext cx="6401788" cy="2171508"/>
          </a:xfrm>
          <a:custGeom>
            <a:avLst/>
            <a:gdLst/>
            <a:ahLst/>
            <a:cxnLst/>
            <a:rect l="l" t="t" r="r" b="b"/>
            <a:pathLst>
              <a:path w="4525730" h="3029130" extrusionOk="0">
                <a:moveTo>
                  <a:pt x="0" y="0"/>
                </a:moveTo>
                <a:lnTo>
                  <a:pt x="4525731" y="0"/>
                </a:lnTo>
                <a:lnTo>
                  <a:pt x="4525731" y="3029131"/>
                </a:lnTo>
                <a:lnTo>
                  <a:pt x="1" y="3029131"/>
                </a:lnTo>
                <a:close/>
              </a:path>
            </a:pathLst>
          </a:custGeom>
          <a:noFill/>
          <a:ln>
            <a:noFill/>
          </a:ln>
        </p:spPr>
        <p:txBody>
          <a:bodyPr spcFirstLastPara="1" wrap="square" lIns="80175" tIns="40075" rIns="80175" bIns="40075" anchor="ctr" anchorCtr="0">
            <a:noAutofit/>
          </a:bodyPr>
          <a:lstStyle/>
          <a:p>
            <a:pPr marL="0" marR="0" lvl="0" indent="0" algn="l" rtl="0">
              <a:spcBef>
                <a:spcPts val="0"/>
              </a:spcBef>
              <a:spcAft>
                <a:spcPts val="0"/>
              </a:spcAft>
              <a:buClr>
                <a:schemeClr val="dk1"/>
              </a:buClr>
              <a:buSzPts val="1815"/>
              <a:buFont typeface="Calibri"/>
              <a:buNone/>
            </a:pPr>
            <a:endParaRPr sz="1815" b="0" i="0" u="none" strike="noStrike" cap="none">
              <a:solidFill>
                <a:schemeClr val="dk1"/>
              </a:solidFill>
              <a:latin typeface="Century Schoolbook"/>
              <a:ea typeface="Century Schoolbook"/>
              <a:cs typeface="Century Schoolbook"/>
              <a:sym typeface="Century Schoolbook"/>
            </a:endParaRPr>
          </a:p>
        </p:txBody>
      </p:sp>
      <p:sp>
        <p:nvSpPr>
          <p:cNvPr id="22" name="Google Shape;22;p40"/>
          <p:cNvSpPr txBox="1">
            <a:spLocks noGrp="1"/>
          </p:cNvSpPr>
          <p:nvPr>
            <p:ph type="body" idx="1"/>
          </p:nvPr>
        </p:nvSpPr>
        <p:spPr>
          <a:xfrm>
            <a:off x="5746537" y="2459645"/>
            <a:ext cx="4367358" cy="1112038"/>
          </a:xfrm>
          <a:prstGeom prst="rect">
            <a:avLst/>
          </a:prstGeom>
          <a:noFill/>
          <a:ln>
            <a:noFill/>
          </a:ln>
        </p:spPr>
        <p:txBody>
          <a:bodyPr spcFirstLastPara="1" wrap="square" lIns="91425" tIns="45700" rIns="91425" bIns="45700" anchor="t" anchorCtr="0">
            <a:noAutofit/>
          </a:bodyPr>
          <a:lstStyle>
            <a:lvl1pPr marL="457200" lvl="0" indent="-228600" algn="l">
              <a:lnSpc>
                <a:spcPct val="98850"/>
              </a:lnSpc>
              <a:spcBef>
                <a:spcPts val="0"/>
              </a:spcBef>
              <a:spcAft>
                <a:spcPts val="0"/>
              </a:spcAft>
              <a:buClr>
                <a:srgbClr val="305C6F"/>
              </a:buClr>
              <a:buSzPts val="4000"/>
              <a:buFont typeface="Calibri"/>
              <a:buNone/>
              <a:defRPr sz="3508" b="0" i="0">
                <a:solidFill>
                  <a:srgbClr val="305C6F"/>
                </a:solidFill>
                <a:latin typeface="Calibri"/>
                <a:ea typeface="Calibri"/>
                <a:cs typeface="Calibri"/>
                <a:sym typeface="Calibri"/>
              </a:defRPr>
            </a:lvl1pPr>
            <a:lvl2pPr marL="914400" lvl="1"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2pPr>
            <a:lvl3pPr marL="1371600" lvl="2"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3pPr>
            <a:lvl4pPr marL="1828800" lvl="3"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4pPr>
            <a:lvl5pPr marL="2286000" lvl="4"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5pPr>
            <a:lvl6pPr marL="2743200" lvl="5" indent="-342900" algn="l">
              <a:lnSpc>
                <a:spcPct val="90000"/>
              </a:lnSpc>
              <a:spcBef>
                <a:spcPts val="1603"/>
              </a:spcBef>
              <a:spcAft>
                <a:spcPts val="0"/>
              </a:spcAft>
              <a:buClr>
                <a:schemeClr val="dk1"/>
              </a:buClr>
              <a:buSzPts val="1800"/>
              <a:buFont typeface="Calibri"/>
              <a:buChar char="•"/>
              <a:defRPr/>
            </a:lvl6pPr>
            <a:lvl7pPr marL="3200400" lvl="6" indent="-342900" algn="l">
              <a:lnSpc>
                <a:spcPct val="90000"/>
              </a:lnSpc>
              <a:spcBef>
                <a:spcPts val="1603"/>
              </a:spcBef>
              <a:spcAft>
                <a:spcPts val="0"/>
              </a:spcAft>
              <a:buClr>
                <a:schemeClr val="dk1"/>
              </a:buClr>
              <a:buSzPts val="1800"/>
              <a:buFont typeface="Calibri"/>
              <a:buChar char="•"/>
              <a:defRPr/>
            </a:lvl7pPr>
            <a:lvl8pPr marL="3657600" lvl="7" indent="-342900" algn="l">
              <a:lnSpc>
                <a:spcPct val="90000"/>
              </a:lnSpc>
              <a:spcBef>
                <a:spcPts val="1603"/>
              </a:spcBef>
              <a:spcAft>
                <a:spcPts val="0"/>
              </a:spcAft>
              <a:buClr>
                <a:schemeClr val="dk1"/>
              </a:buClr>
              <a:buSzPts val="1800"/>
              <a:buFont typeface="Calibri"/>
              <a:buChar char="•"/>
              <a:defRPr/>
            </a:lvl8pPr>
            <a:lvl9pPr marL="4114800" lvl="8" indent="-342900" algn="l">
              <a:lnSpc>
                <a:spcPct val="90000"/>
              </a:lnSpc>
              <a:spcBef>
                <a:spcPts val="1603"/>
              </a:spcBef>
              <a:spcAft>
                <a:spcPts val="0"/>
              </a:spcAft>
              <a:buClr>
                <a:schemeClr val="dk1"/>
              </a:buClr>
              <a:buSzPts val="1800"/>
              <a:buFont typeface="Calibri"/>
              <a:buChar char="•"/>
              <a:defRPr/>
            </a:lvl9pPr>
          </a:lstStyle>
          <a:p>
            <a:endParaRPr/>
          </a:p>
        </p:txBody>
      </p:sp>
      <p:sp>
        <p:nvSpPr>
          <p:cNvPr id="23" name="Google Shape;23;p40"/>
          <p:cNvSpPr txBox="1">
            <a:spLocks noGrp="1"/>
          </p:cNvSpPr>
          <p:nvPr>
            <p:ph type="body" idx="3"/>
          </p:nvPr>
        </p:nvSpPr>
        <p:spPr>
          <a:xfrm>
            <a:off x="5746537" y="4045594"/>
            <a:ext cx="4367358" cy="13703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200"/>
              <a:buFont typeface="Calibri"/>
              <a:buNone/>
              <a:defRPr sz="1929" b="0" i="0">
                <a:solidFill>
                  <a:schemeClr val="dk1"/>
                </a:solidFill>
                <a:latin typeface="Calibri"/>
                <a:ea typeface="Calibri"/>
                <a:cs typeface="Calibri"/>
                <a:sym typeface="Calibri"/>
              </a:defRPr>
            </a:lvl1pPr>
            <a:lvl2pPr marL="914400" lvl="1"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2pPr>
            <a:lvl3pPr marL="1371600" lvl="2"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3pPr>
            <a:lvl4pPr marL="1828800" lvl="3"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4pPr>
            <a:lvl5pPr marL="2286000" lvl="4"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5pPr>
            <a:lvl6pPr marL="2743200" lvl="5" indent="-342900" algn="l">
              <a:lnSpc>
                <a:spcPct val="90000"/>
              </a:lnSpc>
              <a:spcBef>
                <a:spcPts val="1603"/>
              </a:spcBef>
              <a:spcAft>
                <a:spcPts val="0"/>
              </a:spcAft>
              <a:buClr>
                <a:schemeClr val="dk1"/>
              </a:buClr>
              <a:buSzPts val="1800"/>
              <a:buFont typeface="Calibri"/>
              <a:buChar char="•"/>
              <a:defRPr/>
            </a:lvl6pPr>
            <a:lvl7pPr marL="3200400" lvl="6" indent="-342900" algn="l">
              <a:lnSpc>
                <a:spcPct val="90000"/>
              </a:lnSpc>
              <a:spcBef>
                <a:spcPts val="1603"/>
              </a:spcBef>
              <a:spcAft>
                <a:spcPts val="0"/>
              </a:spcAft>
              <a:buClr>
                <a:schemeClr val="dk1"/>
              </a:buClr>
              <a:buSzPts val="1800"/>
              <a:buFont typeface="Calibri"/>
              <a:buChar char="•"/>
              <a:defRPr/>
            </a:lvl7pPr>
            <a:lvl8pPr marL="3657600" lvl="7" indent="-342900" algn="l">
              <a:lnSpc>
                <a:spcPct val="90000"/>
              </a:lnSpc>
              <a:spcBef>
                <a:spcPts val="1603"/>
              </a:spcBef>
              <a:spcAft>
                <a:spcPts val="0"/>
              </a:spcAft>
              <a:buClr>
                <a:schemeClr val="dk1"/>
              </a:buClr>
              <a:buSzPts val="1800"/>
              <a:buFont typeface="Calibri"/>
              <a:buChar char="•"/>
              <a:defRPr/>
            </a:lvl8pPr>
            <a:lvl9pPr marL="4114800" lvl="8" indent="-342900" algn="l">
              <a:lnSpc>
                <a:spcPct val="90000"/>
              </a:lnSpc>
              <a:spcBef>
                <a:spcPts val="1603"/>
              </a:spcBef>
              <a:spcAft>
                <a:spcPts val="0"/>
              </a:spcAft>
              <a:buClr>
                <a:schemeClr val="dk1"/>
              </a:buClr>
              <a:buSzPts val="1800"/>
              <a:buFont typeface="Calibri"/>
              <a:buChar char="•"/>
              <a:defRPr/>
            </a:lvl9pPr>
          </a:lstStyle>
          <a:p>
            <a:endParaRPr/>
          </a:p>
        </p:txBody>
      </p:sp>
      <p:sp>
        <p:nvSpPr>
          <p:cNvPr id="24" name="Google Shape;24;p40"/>
          <p:cNvSpPr/>
          <p:nvPr/>
        </p:nvSpPr>
        <p:spPr>
          <a:xfrm>
            <a:off x="7613864" y="7116207"/>
            <a:ext cx="2771683" cy="347111"/>
          </a:xfrm>
          <a:prstGeom prst="rect">
            <a:avLst/>
          </a:prstGeom>
          <a:solidFill>
            <a:schemeClr val="lt1"/>
          </a:solidFill>
          <a:ln>
            <a:noFill/>
          </a:ln>
        </p:spPr>
        <p:txBody>
          <a:bodyPr spcFirstLastPara="1" wrap="square" lIns="80175" tIns="40075" rIns="80175" bIns="40075" anchor="ctr" anchorCtr="0">
            <a:noAutofit/>
          </a:bodyPr>
          <a:lstStyle/>
          <a:p>
            <a:pPr marL="0" marR="0" lvl="0" indent="0" algn="ctr" rtl="0">
              <a:spcBef>
                <a:spcPts val="0"/>
              </a:spcBef>
              <a:spcAft>
                <a:spcPts val="0"/>
              </a:spcAft>
              <a:buClr>
                <a:schemeClr val="dk1"/>
              </a:buClr>
              <a:buSzPts val="1815"/>
              <a:buFont typeface="Calibri"/>
              <a:buNone/>
            </a:pPr>
            <a:endParaRPr sz="1815" b="0" i="0" u="none" strike="noStrike" cap="none">
              <a:solidFill>
                <a:schemeClr val="lt1"/>
              </a:solidFill>
              <a:latin typeface="Century Schoolbook"/>
              <a:ea typeface="Century Schoolbook"/>
              <a:cs typeface="Century Schoolbook"/>
              <a:sym typeface="Century Schoolbook"/>
            </a:endParaRPr>
          </a:p>
        </p:txBody>
      </p:sp>
      <p:sp>
        <p:nvSpPr>
          <p:cNvPr id="28" name="Google Shape;28;p40"/>
          <p:cNvSpPr txBox="1">
            <a:spLocks noGrp="1"/>
          </p:cNvSpPr>
          <p:nvPr>
            <p:ph type="body" idx="4"/>
          </p:nvPr>
        </p:nvSpPr>
        <p:spPr>
          <a:xfrm>
            <a:off x="533506" y="6777314"/>
            <a:ext cx="4125113" cy="68600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305C6F"/>
              </a:buClr>
              <a:buSzPts val="2200"/>
              <a:buFont typeface="Calibri"/>
              <a:buNone/>
              <a:defRPr sz="1929" b="0" i="0">
                <a:solidFill>
                  <a:srgbClr val="305C6F"/>
                </a:solidFill>
                <a:latin typeface="Calibri"/>
                <a:ea typeface="Calibri"/>
                <a:cs typeface="Calibri"/>
                <a:sym typeface="Calibri"/>
              </a:defRPr>
            </a:lvl1pPr>
            <a:lvl2pPr marL="914400" lvl="1"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2pPr>
            <a:lvl3pPr marL="1371600" lvl="2"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3pPr>
            <a:lvl4pPr marL="1828800" lvl="3"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4pPr>
            <a:lvl5pPr marL="2286000" lvl="4"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5pPr>
            <a:lvl6pPr marL="2743200" lvl="5" indent="-342900" algn="l">
              <a:lnSpc>
                <a:spcPct val="90000"/>
              </a:lnSpc>
              <a:spcBef>
                <a:spcPts val="1603"/>
              </a:spcBef>
              <a:spcAft>
                <a:spcPts val="0"/>
              </a:spcAft>
              <a:buClr>
                <a:schemeClr val="dk1"/>
              </a:buClr>
              <a:buSzPts val="1800"/>
              <a:buFont typeface="Calibri"/>
              <a:buChar char="•"/>
              <a:defRPr/>
            </a:lvl6pPr>
            <a:lvl7pPr marL="3200400" lvl="6" indent="-342900" algn="l">
              <a:lnSpc>
                <a:spcPct val="90000"/>
              </a:lnSpc>
              <a:spcBef>
                <a:spcPts val="1603"/>
              </a:spcBef>
              <a:spcAft>
                <a:spcPts val="0"/>
              </a:spcAft>
              <a:buClr>
                <a:schemeClr val="dk1"/>
              </a:buClr>
              <a:buSzPts val="1800"/>
              <a:buFont typeface="Calibri"/>
              <a:buChar char="•"/>
              <a:defRPr/>
            </a:lvl7pPr>
            <a:lvl8pPr marL="3657600" lvl="7" indent="-342900" algn="l">
              <a:lnSpc>
                <a:spcPct val="90000"/>
              </a:lnSpc>
              <a:spcBef>
                <a:spcPts val="1603"/>
              </a:spcBef>
              <a:spcAft>
                <a:spcPts val="0"/>
              </a:spcAft>
              <a:buClr>
                <a:schemeClr val="dk1"/>
              </a:buClr>
              <a:buSzPts val="1800"/>
              <a:buFont typeface="Calibri"/>
              <a:buChar char="•"/>
              <a:defRPr/>
            </a:lvl8pPr>
            <a:lvl9pPr marL="4114800" lvl="8" indent="-342900" algn="l">
              <a:lnSpc>
                <a:spcPct val="90000"/>
              </a:lnSpc>
              <a:spcBef>
                <a:spcPts val="1603"/>
              </a:spcBef>
              <a:spcAft>
                <a:spcPts val="0"/>
              </a:spcAft>
              <a:buClr>
                <a:schemeClr val="dk1"/>
              </a:buClr>
              <a:buSzPts val="1800"/>
              <a:buFont typeface="Calibri"/>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47"/>
          <p:cNvSpPr txBox="1">
            <a:spLocks noGrp="1"/>
          </p:cNvSpPr>
          <p:nvPr>
            <p:ph type="title"/>
          </p:nvPr>
        </p:nvSpPr>
        <p:spPr>
          <a:xfrm>
            <a:off x="736600" y="504825"/>
            <a:ext cx="3449638" cy="176371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47"/>
          <p:cNvSpPr txBox="1">
            <a:spLocks noGrp="1"/>
          </p:cNvSpPr>
          <p:nvPr>
            <p:ph type="body" idx="1"/>
          </p:nvPr>
        </p:nvSpPr>
        <p:spPr>
          <a:xfrm>
            <a:off x="4546600" y="1089025"/>
            <a:ext cx="5413375" cy="537368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 name="Google Shape;104;p47"/>
          <p:cNvSpPr txBox="1">
            <a:spLocks noGrp="1"/>
          </p:cNvSpPr>
          <p:nvPr>
            <p:ph type="body" idx="2"/>
          </p:nvPr>
        </p:nvSpPr>
        <p:spPr>
          <a:xfrm>
            <a:off x="736600" y="2268538"/>
            <a:ext cx="3449638" cy="4203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47"/>
          <p:cNvSpPr txBox="1">
            <a:spLocks noGrp="1"/>
          </p:cNvSpPr>
          <p:nvPr>
            <p:ph type="dt" idx="10"/>
          </p:nvPr>
        </p:nvSpPr>
        <p:spPr>
          <a:xfrm>
            <a:off x="735013" y="7010400"/>
            <a:ext cx="2406650" cy="40163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7"/>
          <p:cNvSpPr txBox="1">
            <a:spLocks noGrp="1"/>
          </p:cNvSpPr>
          <p:nvPr>
            <p:ph type="ftr" idx="11"/>
          </p:nvPr>
        </p:nvSpPr>
        <p:spPr>
          <a:xfrm>
            <a:off x="3541713" y="7010400"/>
            <a:ext cx="3609975" cy="401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7"/>
          <p:cNvSpPr txBox="1">
            <a:spLocks noGrp="1"/>
          </p:cNvSpPr>
          <p:nvPr>
            <p:ph type="sldNum" idx="12"/>
          </p:nvPr>
        </p:nvSpPr>
        <p:spPr>
          <a:xfrm>
            <a:off x="7551738" y="7010400"/>
            <a:ext cx="2406650" cy="40163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48"/>
          <p:cNvSpPr txBox="1">
            <a:spLocks noGrp="1"/>
          </p:cNvSpPr>
          <p:nvPr>
            <p:ph type="title"/>
          </p:nvPr>
        </p:nvSpPr>
        <p:spPr>
          <a:xfrm>
            <a:off x="735013" y="403225"/>
            <a:ext cx="9223375"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8"/>
          <p:cNvSpPr txBox="1">
            <a:spLocks noGrp="1"/>
          </p:cNvSpPr>
          <p:nvPr>
            <p:ph type="dt" idx="10"/>
          </p:nvPr>
        </p:nvSpPr>
        <p:spPr>
          <a:xfrm>
            <a:off x="735013" y="7010400"/>
            <a:ext cx="2406650" cy="40163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8"/>
          <p:cNvSpPr txBox="1">
            <a:spLocks noGrp="1"/>
          </p:cNvSpPr>
          <p:nvPr>
            <p:ph type="ftr" idx="11"/>
          </p:nvPr>
        </p:nvSpPr>
        <p:spPr>
          <a:xfrm>
            <a:off x="3541713" y="7010400"/>
            <a:ext cx="3609975" cy="401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8"/>
          <p:cNvSpPr txBox="1">
            <a:spLocks noGrp="1"/>
          </p:cNvSpPr>
          <p:nvPr>
            <p:ph type="sldNum" idx="12"/>
          </p:nvPr>
        </p:nvSpPr>
        <p:spPr>
          <a:xfrm>
            <a:off x="7551738" y="7010400"/>
            <a:ext cx="2406650" cy="40163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49"/>
          <p:cNvSpPr txBox="1">
            <a:spLocks noGrp="1"/>
          </p:cNvSpPr>
          <p:nvPr>
            <p:ph type="title"/>
          </p:nvPr>
        </p:nvSpPr>
        <p:spPr>
          <a:xfrm>
            <a:off x="735013" y="403225"/>
            <a:ext cx="9223375"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49"/>
          <p:cNvSpPr txBox="1">
            <a:spLocks noGrp="1"/>
          </p:cNvSpPr>
          <p:nvPr>
            <p:ph type="body" idx="1"/>
          </p:nvPr>
        </p:nvSpPr>
        <p:spPr>
          <a:xfrm>
            <a:off x="735013" y="2012950"/>
            <a:ext cx="4535487" cy="47990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9"/>
          <p:cNvSpPr txBox="1">
            <a:spLocks noGrp="1"/>
          </p:cNvSpPr>
          <p:nvPr>
            <p:ph type="body" idx="2"/>
          </p:nvPr>
        </p:nvSpPr>
        <p:spPr>
          <a:xfrm>
            <a:off x="5422900" y="2012950"/>
            <a:ext cx="4535488" cy="47990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9"/>
          <p:cNvSpPr txBox="1">
            <a:spLocks noGrp="1"/>
          </p:cNvSpPr>
          <p:nvPr>
            <p:ph type="dt" idx="10"/>
          </p:nvPr>
        </p:nvSpPr>
        <p:spPr>
          <a:xfrm>
            <a:off x="735013" y="7010400"/>
            <a:ext cx="2406650" cy="40163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9"/>
          <p:cNvSpPr txBox="1">
            <a:spLocks noGrp="1"/>
          </p:cNvSpPr>
          <p:nvPr>
            <p:ph type="ftr" idx="11"/>
          </p:nvPr>
        </p:nvSpPr>
        <p:spPr>
          <a:xfrm>
            <a:off x="3541713" y="7010400"/>
            <a:ext cx="3609975" cy="401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9"/>
          <p:cNvSpPr txBox="1">
            <a:spLocks noGrp="1"/>
          </p:cNvSpPr>
          <p:nvPr>
            <p:ph type="sldNum" idx="12"/>
          </p:nvPr>
        </p:nvSpPr>
        <p:spPr>
          <a:xfrm>
            <a:off x="7551738" y="7010400"/>
            <a:ext cx="2406650" cy="40163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Slide 5">
  <p:cSld name="Photo Slide 5">
    <p:spTree>
      <p:nvGrpSpPr>
        <p:cNvPr id="1" name="Shape 120"/>
        <p:cNvGrpSpPr/>
        <p:nvPr/>
      </p:nvGrpSpPr>
      <p:grpSpPr>
        <a:xfrm>
          <a:off x="0" y="0"/>
          <a:ext cx="0" cy="0"/>
          <a:chOff x="0" y="0"/>
          <a:chExt cx="0" cy="0"/>
        </a:xfrm>
      </p:grpSpPr>
      <p:sp>
        <p:nvSpPr>
          <p:cNvPr id="121" name="Google Shape;121;p50"/>
          <p:cNvSpPr>
            <a:spLocks noGrp="1"/>
          </p:cNvSpPr>
          <p:nvPr>
            <p:ph type="pic" idx="2"/>
          </p:nvPr>
        </p:nvSpPr>
        <p:spPr>
          <a:xfrm>
            <a:off x="0" y="0"/>
            <a:ext cx="10693400" cy="7562850"/>
          </a:xfrm>
          <a:prstGeom prst="rect">
            <a:avLst/>
          </a:prstGeom>
          <a:solidFill>
            <a:srgbClr val="D8D8D8"/>
          </a:solidFill>
          <a:ln>
            <a:noFill/>
          </a:ln>
        </p:spPr>
      </p:sp>
      <p:sp>
        <p:nvSpPr>
          <p:cNvPr id="122" name="Google Shape;122;p50"/>
          <p:cNvSpPr txBox="1">
            <a:spLocks noGrp="1"/>
          </p:cNvSpPr>
          <p:nvPr>
            <p:ph type="body" idx="1"/>
          </p:nvPr>
        </p:nvSpPr>
        <p:spPr>
          <a:xfrm>
            <a:off x="530864" y="442229"/>
            <a:ext cx="9335893" cy="52845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8"/>
              </a:spcBef>
              <a:spcAft>
                <a:spcPts val="0"/>
              </a:spcAft>
              <a:buClr>
                <a:schemeClr val="lt1"/>
              </a:buClr>
              <a:buSzPts val="3600"/>
              <a:buNone/>
              <a:defRPr sz="3158" b="1" i="0">
                <a:solidFill>
                  <a:schemeClr val="lt1"/>
                </a:solidFill>
                <a:latin typeface="Calibri"/>
                <a:ea typeface="Calibri"/>
                <a:cs typeface="Calibri"/>
                <a:sym typeface="Calibri"/>
              </a:defRPr>
            </a:lvl1pPr>
            <a:lvl2pPr marL="914400" lvl="1" indent="-228600" algn="l">
              <a:lnSpc>
                <a:spcPct val="100000"/>
              </a:lnSpc>
              <a:spcBef>
                <a:spcPts val="1603"/>
              </a:spcBef>
              <a:spcAft>
                <a:spcPts val="0"/>
              </a:spcAft>
              <a:buClr>
                <a:srgbClr val="011E3B"/>
              </a:buClr>
              <a:buSzPts val="5161"/>
              <a:buNone/>
              <a:defRPr sz="4527">
                <a:solidFill>
                  <a:srgbClr val="011E3B"/>
                </a:solidFill>
                <a:latin typeface="Montserrat"/>
                <a:ea typeface="Montserrat"/>
                <a:cs typeface="Montserrat"/>
                <a:sym typeface="Montserrat"/>
              </a:defRPr>
            </a:lvl2pPr>
            <a:lvl3pPr marL="1371600" lvl="2" indent="-228600" algn="l">
              <a:lnSpc>
                <a:spcPct val="100000"/>
              </a:lnSpc>
              <a:spcBef>
                <a:spcPts val="1603"/>
              </a:spcBef>
              <a:spcAft>
                <a:spcPts val="0"/>
              </a:spcAft>
              <a:buClr>
                <a:srgbClr val="011E3B"/>
              </a:buClr>
              <a:buSzPts val="5161"/>
              <a:buNone/>
              <a:defRPr sz="4527">
                <a:solidFill>
                  <a:srgbClr val="011E3B"/>
                </a:solidFill>
                <a:latin typeface="Montserrat"/>
                <a:ea typeface="Montserrat"/>
                <a:cs typeface="Montserrat"/>
                <a:sym typeface="Montserrat"/>
              </a:defRPr>
            </a:lvl3pPr>
            <a:lvl4pPr marL="1828800" lvl="3" indent="-228600" algn="l">
              <a:lnSpc>
                <a:spcPct val="100000"/>
              </a:lnSpc>
              <a:spcBef>
                <a:spcPts val="1603"/>
              </a:spcBef>
              <a:spcAft>
                <a:spcPts val="0"/>
              </a:spcAft>
              <a:buClr>
                <a:srgbClr val="011E3B"/>
              </a:buClr>
              <a:buSzPts val="5161"/>
              <a:buNone/>
              <a:defRPr sz="4527">
                <a:solidFill>
                  <a:srgbClr val="011E3B"/>
                </a:solidFill>
                <a:latin typeface="Montserrat"/>
                <a:ea typeface="Montserrat"/>
                <a:cs typeface="Montserrat"/>
                <a:sym typeface="Montserrat"/>
              </a:defRPr>
            </a:lvl4pPr>
            <a:lvl5pPr marL="2286000" lvl="4" indent="-228600" algn="l">
              <a:lnSpc>
                <a:spcPct val="100000"/>
              </a:lnSpc>
              <a:spcBef>
                <a:spcPts val="1603"/>
              </a:spcBef>
              <a:spcAft>
                <a:spcPts val="0"/>
              </a:spcAft>
              <a:buClr>
                <a:srgbClr val="011E3B"/>
              </a:buClr>
              <a:buSzPts val="5161"/>
              <a:buNone/>
              <a:defRPr sz="4527">
                <a:solidFill>
                  <a:srgbClr val="011E3B"/>
                </a:solidFill>
                <a:latin typeface="Montserrat"/>
                <a:ea typeface="Montserrat"/>
                <a:cs typeface="Montserrat"/>
                <a:sym typeface="Montserrat"/>
              </a:defRPr>
            </a:lvl5pPr>
            <a:lvl6pPr marL="2743200" lvl="5" indent="-342900" algn="l">
              <a:lnSpc>
                <a:spcPct val="90000"/>
              </a:lnSpc>
              <a:spcBef>
                <a:spcPts val="1603"/>
              </a:spcBef>
              <a:spcAft>
                <a:spcPts val="0"/>
              </a:spcAft>
              <a:buClr>
                <a:schemeClr val="dk1"/>
              </a:buClr>
              <a:buSzPts val="1800"/>
              <a:buChar char="•"/>
              <a:defRPr/>
            </a:lvl6pPr>
            <a:lvl7pPr marL="3200400" lvl="6" indent="-342900" algn="l">
              <a:lnSpc>
                <a:spcPct val="90000"/>
              </a:lnSpc>
              <a:spcBef>
                <a:spcPts val="1603"/>
              </a:spcBef>
              <a:spcAft>
                <a:spcPts val="0"/>
              </a:spcAft>
              <a:buClr>
                <a:schemeClr val="dk1"/>
              </a:buClr>
              <a:buSzPts val="1800"/>
              <a:buChar char="•"/>
              <a:defRPr/>
            </a:lvl7pPr>
            <a:lvl8pPr marL="3657600" lvl="7" indent="-342900" algn="l">
              <a:lnSpc>
                <a:spcPct val="90000"/>
              </a:lnSpc>
              <a:spcBef>
                <a:spcPts val="1603"/>
              </a:spcBef>
              <a:spcAft>
                <a:spcPts val="0"/>
              </a:spcAft>
              <a:buClr>
                <a:schemeClr val="dk1"/>
              </a:buClr>
              <a:buSzPts val="1800"/>
              <a:buChar char="•"/>
              <a:defRPr/>
            </a:lvl8pPr>
            <a:lvl9pPr marL="4114800" lvl="8" indent="-342900" algn="l">
              <a:lnSpc>
                <a:spcPct val="90000"/>
              </a:lnSpc>
              <a:spcBef>
                <a:spcPts val="1603"/>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ster Page">
  <p:cSld name="Master Page">
    <p:spTree>
      <p:nvGrpSpPr>
        <p:cNvPr id="1" name="Shape 123"/>
        <p:cNvGrpSpPr/>
        <p:nvPr/>
      </p:nvGrpSpPr>
      <p:grpSpPr>
        <a:xfrm>
          <a:off x="0" y="0"/>
          <a:ext cx="0" cy="0"/>
          <a:chOff x="0" y="0"/>
          <a:chExt cx="0" cy="0"/>
        </a:xfrm>
      </p:grpSpPr>
      <p:sp>
        <p:nvSpPr>
          <p:cNvPr id="124" name="Google Shape;124;p54"/>
          <p:cNvSpPr/>
          <p:nvPr/>
        </p:nvSpPr>
        <p:spPr>
          <a:xfrm>
            <a:off x="0" y="-1"/>
            <a:ext cx="10693400" cy="1114425"/>
          </a:xfrm>
          <a:custGeom>
            <a:avLst/>
            <a:gdLst/>
            <a:ahLst/>
            <a:cxnLst/>
            <a:rect l="l" t="t" r="r" b="b"/>
            <a:pathLst>
              <a:path w="10368280" h="5749290" extrusionOk="0">
                <a:moveTo>
                  <a:pt x="10368000" y="0"/>
                </a:moveTo>
                <a:lnTo>
                  <a:pt x="0" y="0"/>
                </a:lnTo>
                <a:lnTo>
                  <a:pt x="0" y="5749201"/>
                </a:lnTo>
                <a:lnTo>
                  <a:pt x="10368000" y="5749201"/>
                </a:lnTo>
                <a:lnTo>
                  <a:pt x="10368000" y="0"/>
                </a:lnTo>
                <a:close/>
              </a:path>
            </a:pathLst>
          </a:custGeom>
          <a:solidFill>
            <a:srgbClr val="305C6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54"/>
          <p:cNvSpPr txBox="1">
            <a:spLocks noGrp="1"/>
          </p:cNvSpPr>
          <p:nvPr>
            <p:ph type="body" idx="1"/>
          </p:nvPr>
        </p:nvSpPr>
        <p:spPr>
          <a:xfrm>
            <a:off x="436616" y="1771654"/>
            <a:ext cx="4583112" cy="2769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31F20"/>
              </a:buClr>
              <a:buSzPts val="1800"/>
              <a:buNone/>
              <a:defRPr sz="1800" b="1">
                <a:solidFill>
                  <a:srgbClr val="231F20"/>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54"/>
          <p:cNvSpPr txBox="1"/>
          <p:nvPr/>
        </p:nvSpPr>
        <p:spPr>
          <a:xfrm>
            <a:off x="544512" y="577350"/>
            <a:ext cx="3125788" cy="16671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IE" sz="1000" b="0">
                <a:solidFill>
                  <a:schemeClr val="lt1"/>
                </a:solidFill>
                <a:latin typeface="Open Sans"/>
                <a:ea typeface="Open Sans"/>
                <a:cs typeface="Open Sans"/>
                <a:sym typeface="Open Sans"/>
              </a:rPr>
              <a:t>Brand manual for Dark Sky Eco Tourism</a:t>
            </a:r>
            <a:endParaRPr sz="1000" b="0">
              <a:solidFill>
                <a:schemeClr val="lt1"/>
              </a:solidFill>
              <a:latin typeface="Open Sans"/>
              <a:ea typeface="Open Sans"/>
              <a:cs typeface="Open Sans"/>
              <a:sym typeface="Open Sans"/>
            </a:endParaRPr>
          </a:p>
        </p:txBody>
      </p:sp>
      <p:sp>
        <p:nvSpPr>
          <p:cNvPr id="127" name="Google Shape;127;p54"/>
          <p:cNvSpPr txBox="1">
            <a:spLocks noGrp="1"/>
          </p:cNvSpPr>
          <p:nvPr>
            <p:ph type="body" idx="2"/>
          </p:nvPr>
        </p:nvSpPr>
        <p:spPr>
          <a:xfrm>
            <a:off x="8151812" y="577350"/>
            <a:ext cx="1919288" cy="23227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1000"/>
              <a:buNone/>
              <a:defRPr sz="1000" b="0">
                <a:solidFill>
                  <a:schemeClr val="lt1"/>
                </a:solidFill>
                <a:latin typeface="Open Sans"/>
                <a:ea typeface="Open Sans"/>
                <a:cs typeface="Open Sans"/>
                <a:sym typeface="Open Sans"/>
              </a:defRPr>
            </a:lvl1pPr>
            <a:lvl2pPr marL="914400" lvl="1" indent="-228600" algn="r">
              <a:lnSpc>
                <a:spcPct val="90000"/>
              </a:lnSpc>
              <a:spcBef>
                <a:spcPts val="500"/>
              </a:spcBef>
              <a:spcAft>
                <a:spcPts val="0"/>
              </a:spcAft>
              <a:buClr>
                <a:schemeClr val="dk1"/>
              </a:buClr>
              <a:buSzPts val="800"/>
              <a:buNone/>
              <a:defRPr sz="800"/>
            </a:lvl2pPr>
            <a:lvl3pPr marL="1371600" lvl="2" indent="-228600" algn="r">
              <a:lnSpc>
                <a:spcPct val="90000"/>
              </a:lnSpc>
              <a:spcBef>
                <a:spcPts val="500"/>
              </a:spcBef>
              <a:spcAft>
                <a:spcPts val="0"/>
              </a:spcAft>
              <a:buClr>
                <a:schemeClr val="dk1"/>
              </a:buClr>
              <a:buSzPts val="800"/>
              <a:buNone/>
              <a:defRPr sz="800"/>
            </a:lvl3pPr>
            <a:lvl4pPr marL="1828800" lvl="3" indent="-228600" algn="r">
              <a:lnSpc>
                <a:spcPct val="90000"/>
              </a:lnSpc>
              <a:spcBef>
                <a:spcPts val="500"/>
              </a:spcBef>
              <a:spcAft>
                <a:spcPts val="0"/>
              </a:spcAft>
              <a:buClr>
                <a:schemeClr val="dk1"/>
              </a:buClr>
              <a:buSzPts val="800"/>
              <a:buNone/>
              <a:defRPr sz="800"/>
            </a:lvl4pPr>
            <a:lvl5pPr marL="2286000" lvl="4" indent="-228600" algn="r">
              <a:lnSpc>
                <a:spcPct val="90000"/>
              </a:lnSpc>
              <a:spcBef>
                <a:spcPts val="500"/>
              </a:spcBef>
              <a:spcAft>
                <a:spcPts val="0"/>
              </a:spcAft>
              <a:buClr>
                <a:schemeClr val="dk1"/>
              </a:buClr>
              <a:buSzPts val="800"/>
              <a:buNone/>
              <a:defRPr sz="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4"/>
          <p:cNvSpPr/>
          <p:nvPr/>
        </p:nvSpPr>
        <p:spPr>
          <a:xfrm>
            <a:off x="553900" y="962025"/>
            <a:ext cx="1440000" cy="276999"/>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9"/>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0"/>
        <p:cNvGrpSpPr/>
        <p:nvPr/>
      </p:nvGrpSpPr>
      <p:grpSpPr>
        <a:xfrm>
          <a:off x="0" y="0"/>
          <a:ext cx="0" cy="0"/>
          <a:chOff x="0" y="0"/>
          <a:chExt cx="0" cy="0"/>
        </a:xfrm>
      </p:grpSpPr>
      <p:sp>
        <p:nvSpPr>
          <p:cNvPr id="131" name="Google Shape;131;p56"/>
          <p:cNvSpPr txBox="1">
            <a:spLocks noGrp="1"/>
          </p:cNvSpPr>
          <p:nvPr>
            <p:ph type="title"/>
          </p:nvPr>
        </p:nvSpPr>
        <p:spPr>
          <a:xfrm>
            <a:off x="730250" y="1885950"/>
            <a:ext cx="9221788" cy="31448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56"/>
          <p:cNvSpPr txBox="1">
            <a:spLocks noGrp="1"/>
          </p:cNvSpPr>
          <p:nvPr>
            <p:ph type="body" idx="1"/>
          </p:nvPr>
        </p:nvSpPr>
        <p:spPr>
          <a:xfrm>
            <a:off x="730250" y="5060950"/>
            <a:ext cx="9221788" cy="16541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3" name="Google Shape;133;p56"/>
          <p:cNvSpPr txBox="1">
            <a:spLocks noGrp="1"/>
          </p:cNvSpPr>
          <p:nvPr>
            <p:ph type="dt" idx="10"/>
          </p:nvPr>
        </p:nvSpPr>
        <p:spPr>
          <a:xfrm>
            <a:off x="735013" y="7010400"/>
            <a:ext cx="2406650" cy="40163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56"/>
          <p:cNvSpPr txBox="1">
            <a:spLocks noGrp="1"/>
          </p:cNvSpPr>
          <p:nvPr>
            <p:ph type="ftr" idx="11"/>
          </p:nvPr>
        </p:nvSpPr>
        <p:spPr>
          <a:xfrm>
            <a:off x="3541713" y="7010400"/>
            <a:ext cx="3609975" cy="401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56"/>
          <p:cNvSpPr txBox="1">
            <a:spLocks noGrp="1"/>
          </p:cNvSpPr>
          <p:nvPr>
            <p:ph type="sldNum" idx="12"/>
          </p:nvPr>
        </p:nvSpPr>
        <p:spPr>
          <a:xfrm>
            <a:off x="7551738" y="7010400"/>
            <a:ext cx="2406650" cy="40163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6"/>
        <p:cNvGrpSpPr/>
        <p:nvPr/>
      </p:nvGrpSpPr>
      <p:grpSpPr>
        <a:xfrm>
          <a:off x="0" y="0"/>
          <a:ext cx="0" cy="0"/>
          <a:chOff x="0" y="0"/>
          <a:chExt cx="0" cy="0"/>
        </a:xfrm>
      </p:grpSpPr>
      <p:sp>
        <p:nvSpPr>
          <p:cNvPr id="137" name="Google Shape;137;p57"/>
          <p:cNvSpPr txBox="1">
            <a:spLocks noGrp="1"/>
          </p:cNvSpPr>
          <p:nvPr>
            <p:ph type="title"/>
          </p:nvPr>
        </p:nvSpPr>
        <p:spPr>
          <a:xfrm>
            <a:off x="736600" y="403225"/>
            <a:ext cx="9223375"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57"/>
          <p:cNvSpPr txBox="1">
            <a:spLocks noGrp="1"/>
          </p:cNvSpPr>
          <p:nvPr>
            <p:ph type="body" idx="1"/>
          </p:nvPr>
        </p:nvSpPr>
        <p:spPr>
          <a:xfrm>
            <a:off x="736600" y="1854200"/>
            <a:ext cx="4524375" cy="9080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9" name="Google Shape;139;p57"/>
          <p:cNvSpPr txBox="1">
            <a:spLocks noGrp="1"/>
          </p:cNvSpPr>
          <p:nvPr>
            <p:ph type="body" idx="2"/>
          </p:nvPr>
        </p:nvSpPr>
        <p:spPr>
          <a:xfrm>
            <a:off x="736600" y="2762250"/>
            <a:ext cx="4524375" cy="406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7"/>
          <p:cNvSpPr txBox="1">
            <a:spLocks noGrp="1"/>
          </p:cNvSpPr>
          <p:nvPr>
            <p:ph type="body" idx="3"/>
          </p:nvPr>
        </p:nvSpPr>
        <p:spPr>
          <a:xfrm>
            <a:off x="5413375" y="1854200"/>
            <a:ext cx="4546600" cy="9080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 name="Google Shape;141;p57"/>
          <p:cNvSpPr txBox="1">
            <a:spLocks noGrp="1"/>
          </p:cNvSpPr>
          <p:nvPr>
            <p:ph type="body" idx="4"/>
          </p:nvPr>
        </p:nvSpPr>
        <p:spPr>
          <a:xfrm>
            <a:off x="5413375" y="2762250"/>
            <a:ext cx="4546600" cy="406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57"/>
          <p:cNvSpPr txBox="1">
            <a:spLocks noGrp="1"/>
          </p:cNvSpPr>
          <p:nvPr>
            <p:ph type="dt" idx="10"/>
          </p:nvPr>
        </p:nvSpPr>
        <p:spPr>
          <a:xfrm>
            <a:off x="735013" y="7010400"/>
            <a:ext cx="2406650" cy="40163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57"/>
          <p:cNvSpPr txBox="1">
            <a:spLocks noGrp="1"/>
          </p:cNvSpPr>
          <p:nvPr>
            <p:ph type="ftr" idx="11"/>
          </p:nvPr>
        </p:nvSpPr>
        <p:spPr>
          <a:xfrm>
            <a:off x="3541713" y="7010400"/>
            <a:ext cx="3609975" cy="401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57"/>
          <p:cNvSpPr txBox="1">
            <a:spLocks noGrp="1"/>
          </p:cNvSpPr>
          <p:nvPr>
            <p:ph type="sldNum" idx="12"/>
          </p:nvPr>
        </p:nvSpPr>
        <p:spPr>
          <a:xfrm>
            <a:off x="7551738" y="7010400"/>
            <a:ext cx="2406650" cy="40163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5"/>
        <p:cNvGrpSpPr/>
        <p:nvPr/>
      </p:nvGrpSpPr>
      <p:grpSpPr>
        <a:xfrm>
          <a:off x="0" y="0"/>
          <a:ext cx="0" cy="0"/>
          <a:chOff x="0" y="0"/>
          <a:chExt cx="0" cy="0"/>
        </a:xfrm>
      </p:grpSpPr>
      <p:sp>
        <p:nvSpPr>
          <p:cNvPr id="146" name="Google Shape;146;p58"/>
          <p:cNvSpPr txBox="1">
            <a:spLocks noGrp="1"/>
          </p:cNvSpPr>
          <p:nvPr>
            <p:ph type="dt" idx="10"/>
          </p:nvPr>
        </p:nvSpPr>
        <p:spPr>
          <a:xfrm>
            <a:off x="735013" y="7010400"/>
            <a:ext cx="2406650" cy="40163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8"/>
          <p:cNvSpPr txBox="1">
            <a:spLocks noGrp="1"/>
          </p:cNvSpPr>
          <p:nvPr>
            <p:ph type="ftr" idx="11"/>
          </p:nvPr>
        </p:nvSpPr>
        <p:spPr>
          <a:xfrm>
            <a:off x="3541713" y="7010400"/>
            <a:ext cx="3609975" cy="401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8"/>
          <p:cNvSpPr txBox="1">
            <a:spLocks noGrp="1"/>
          </p:cNvSpPr>
          <p:nvPr>
            <p:ph type="sldNum" idx="12"/>
          </p:nvPr>
        </p:nvSpPr>
        <p:spPr>
          <a:xfrm>
            <a:off x="7551738" y="7010400"/>
            <a:ext cx="2406650" cy="40163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9"/>
        <p:cNvGrpSpPr/>
        <p:nvPr/>
      </p:nvGrpSpPr>
      <p:grpSpPr>
        <a:xfrm>
          <a:off x="0" y="0"/>
          <a:ext cx="0" cy="0"/>
          <a:chOff x="0" y="0"/>
          <a:chExt cx="0" cy="0"/>
        </a:xfrm>
      </p:grpSpPr>
      <p:sp>
        <p:nvSpPr>
          <p:cNvPr id="150" name="Google Shape;150;p59"/>
          <p:cNvSpPr txBox="1">
            <a:spLocks noGrp="1"/>
          </p:cNvSpPr>
          <p:nvPr>
            <p:ph type="title"/>
          </p:nvPr>
        </p:nvSpPr>
        <p:spPr>
          <a:xfrm>
            <a:off x="736600" y="504825"/>
            <a:ext cx="3449638" cy="176371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59"/>
          <p:cNvSpPr>
            <a:spLocks noGrp="1"/>
          </p:cNvSpPr>
          <p:nvPr>
            <p:ph type="pic" idx="2"/>
          </p:nvPr>
        </p:nvSpPr>
        <p:spPr>
          <a:xfrm>
            <a:off x="4546600" y="1089025"/>
            <a:ext cx="5413375" cy="5373688"/>
          </a:xfrm>
          <a:prstGeom prst="rect">
            <a:avLst/>
          </a:prstGeom>
          <a:noFill/>
          <a:ln>
            <a:noFill/>
          </a:ln>
        </p:spPr>
      </p:sp>
      <p:sp>
        <p:nvSpPr>
          <p:cNvPr id="152" name="Google Shape;152;p59"/>
          <p:cNvSpPr txBox="1">
            <a:spLocks noGrp="1"/>
          </p:cNvSpPr>
          <p:nvPr>
            <p:ph type="body" idx="1"/>
          </p:nvPr>
        </p:nvSpPr>
        <p:spPr>
          <a:xfrm>
            <a:off x="736600" y="2268538"/>
            <a:ext cx="3449638" cy="4203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3" name="Google Shape;153;p59"/>
          <p:cNvSpPr txBox="1">
            <a:spLocks noGrp="1"/>
          </p:cNvSpPr>
          <p:nvPr>
            <p:ph type="dt" idx="10"/>
          </p:nvPr>
        </p:nvSpPr>
        <p:spPr>
          <a:xfrm>
            <a:off x="735013" y="7010400"/>
            <a:ext cx="2406650" cy="40163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9"/>
          <p:cNvSpPr txBox="1">
            <a:spLocks noGrp="1"/>
          </p:cNvSpPr>
          <p:nvPr>
            <p:ph type="ftr" idx="11"/>
          </p:nvPr>
        </p:nvSpPr>
        <p:spPr>
          <a:xfrm>
            <a:off x="3541713" y="7010400"/>
            <a:ext cx="3609975" cy="401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59"/>
          <p:cNvSpPr txBox="1">
            <a:spLocks noGrp="1"/>
          </p:cNvSpPr>
          <p:nvPr>
            <p:ph type="sldNum" idx="12"/>
          </p:nvPr>
        </p:nvSpPr>
        <p:spPr>
          <a:xfrm>
            <a:off x="7551738" y="7010400"/>
            <a:ext cx="2406650" cy="40163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 1 column">
  <p:cSld name="1_Text Slide - 1 column">
    <p:spTree>
      <p:nvGrpSpPr>
        <p:cNvPr id="1" name="Shape 29"/>
        <p:cNvGrpSpPr/>
        <p:nvPr/>
      </p:nvGrpSpPr>
      <p:grpSpPr>
        <a:xfrm>
          <a:off x="0" y="0"/>
          <a:ext cx="0" cy="0"/>
          <a:chOff x="0" y="0"/>
          <a:chExt cx="0" cy="0"/>
        </a:xfrm>
      </p:grpSpPr>
      <p:sp>
        <p:nvSpPr>
          <p:cNvPr id="30" name="Google Shape;30;p41"/>
          <p:cNvSpPr txBox="1">
            <a:spLocks noGrp="1"/>
          </p:cNvSpPr>
          <p:nvPr>
            <p:ph type="body" idx="1"/>
          </p:nvPr>
        </p:nvSpPr>
        <p:spPr>
          <a:xfrm>
            <a:off x="749275" y="1020820"/>
            <a:ext cx="9194843" cy="88692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8"/>
              </a:spcBef>
              <a:spcAft>
                <a:spcPts val="0"/>
              </a:spcAft>
              <a:buClr>
                <a:srgbClr val="305C6F"/>
              </a:buClr>
              <a:buSzPts val="3600"/>
              <a:buFont typeface="Calibri"/>
              <a:buNone/>
              <a:defRPr sz="3158" b="1" i="0">
                <a:solidFill>
                  <a:srgbClr val="305C6F"/>
                </a:solidFill>
                <a:latin typeface="Calibri"/>
                <a:ea typeface="Calibri"/>
                <a:cs typeface="Calibri"/>
                <a:sym typeface="Calibri"/>
              </a:defRPr>
            </a:lvl1pPr>
            <a:lvl2pPr marL="914400" lvl="1"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2pPr>
            <a:lvl3pPr marL="1371600" lvl="2"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3pPr>
            <a:lvl4pPr marL="1828800" lvl="3"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4pPr>
            <a:lvl5pPr marL="2286000" lvl="4"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5pPr>
            <a:lvl6pPr marL="2743200" lvl="5" indent="-342900" algn="l">
              <a:lnSpc>
                <a:spcPct val="90000"/>
              </a:lnSpc>
              <a:spcBef>
                <a:spcPts val="1603"/>
              </a:spcBef>
              <a:spcAft>
                <a:spcPts val="0"/>
              </a:spcAft>
              <a:buClr>
                <a:schemeClr val="dk1"/>
              </a:buClr>
              <a:buSzPts val="1800"/>
              <a:buFont typeface="Calibri"/>
              <a:buChar char="•"/>
              <a:defRPr/>
            </a:lvl6pPr>
            <a:lvl7pPr marL="3200400" lvl="6" indent="-342900" algn="l">
              <a:lnSpc>
                <a:spcPct val="90000"/>
              </a:lnSpc>
              <a:spcBef>
                <a:spcPts val="1603"/>
              </a:spcBef>
              <a:spcAft>
                <a:spcPts val="0"/>
              </a:spcAft>
              <a:buClr>
                <a:schemeClr val="dk1"/>
              </a:buClr>
              <a:buSzPts val="1800"/>
              <a:buFont typeface="Calibri"/>
              <a:buChar char="•"/>
              <a:defRPr/>
            </a:lvl7pPr>
            <a:lvl8pPr marL="3657600" lvl="7" indent="-342900" algn="l">
              <a:lnSpc>
                <a:spcPct val="90000"/>
              </a:lnSpc>
              <a:spcBef>
                <a:spcPts val="1603"/>
              </a:spcBef>
              <a:spcAft>
                <a:spcPts val="0"/>
              </a:spcAft>
              <a:buClr>
                <a:schemeClr val="dk1"/>
              </a:buClr>
              <a:buSzPts val="1800"/>
              <a:buFont typeface="Calibri"/>
              <a:buChar char="•"/>
              <a:defRPr/>
            </a:lvl8pPr>
            <a:lvl9pPr marL="4114800" lvl="8" indent="-342900" algn="l">
              <a:lnSpc>
                <a:spcPct val="90000"/>
              </a:lnSpc>
              <a:spcBef>
                <a:spcPts val="1603"/>
              </a:spcBef>
              <a:spcAft>
                <a:spcPts val="0"/>
              </a:spcAft>
              <a:buClr>
                <a:schemeClr val="dk1"/>
              </a:buClr>
              <a:buSzPts val="1800"/>
              <a:buFont typeface="Calibri"/>
              <a:buChar char="•"/>
              <a:defRPr/>
            </a:lvl9pPr>
          </a:lstStyle>
          <a:p>
            <a:endParaRPr/>
          </a:p>
        </p:txBody>
      </p:sp>
      <p:sp>
        <p:nvSpPr>
          <p:cNvPr id="31" name="Google Shape;31;p41"/>
          <p:cNvSpPr/>
          <p:nvPr/>
        </p:nvSpPr>
        <p:spPr>
          <a:xfrm>
            <a:off x="1396743" y="-1"/>
            <a:ext cx="7899914" cy="381549"/>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205700" tIns="102850" rIns="205700" bIns="102850" anchor="t" anchorCtr="0">
            <a:noAutofit/>
          </a:bodyPr>
          <a:lstStyle/>
          <a:p>
            <a:pPr marL="0" marR="0" lvl="0" indent="0" algn="ctr" rtl="0">
              <a:spcBef>
                <a:spcPts val="0"/>
              </a:spcBef>
              <a:spcAft>
                <a:spcPts val="0"/>
              </a:spcAft>
              <a:buClr>
                <a:schemeClr val="dk1"/>
              </a:buClr>
              <a:buSzPts val="6075"/>
              <a:buFont typeface="Calibri"/>
              <a:buNone/>
            </a:pPr>
            <a:endParaRPr sz="6075">
              <a:solidFill>
                <a:schemeClr val="dk1"/>
              </a:solidFill>
              <a:latin typeface="Century Schoolbook"/>
              <a:ea typeface="Century Schoolbook"/>
              <a:cs typeface="Century Schoolbook"/>
              <a:sym typeface="Century Schoolbook"/>
            </a:endParaRPr>
          </a:p>
        </p:txBody>
      </p:sp>
      <p:sp>
        <p:nvSpPr>
          <p:cNvPr id="32" name="Google Shape;32;p41"/>
          <p:cNvSpPr txBox="1">
            <a:spLocks noGrp="1"/>
          </p:cNvSpPr>
          <p:nvPr>
            <p:ph type="body" idx="2"/>
          </p:nvPr>
        </p:nvSpPr>
        <p:spPr>
          <a:xfrm>
            <a:off x="749277" y="2056188"/>
            <a:ext cx="9194841" cy="489586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Font typeface="Calibri"/>
              <a:buNone/>
              <a:defRPr sz="2105" b="0" i="0">
                <a:solidFill>
                  <a:schemeClr val="dk1"/>
                </a:solidFill>
                <a:latin typeface="Calibri"/>
                <a:ea typeface="Calibri"/>
                <a:cs typeface="Calibri"/>
                <a:sym typeface="Calibri"/>
              </a:defRPr>
            </a:lvl1pPr>
            <a:lvl2pPr marL="914400" lvl="1"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2pPr>
            <a:lvl3pPr marL="1371600" lvl="2"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3pPr>
            <a:lvl4pPr marL="1828800" lvl="3"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4pPr>
            <a:lvl5pPr marL="2286000" lvl="4" indent="-228600" algn="l">
              <a:lnSpc>
                <a:spcPct val="100000"/>
              </a:lnSpc>
              <a:spcBef>
                <a:spcPts val="1603"/>
              </a:spcBef>
              <a:spcAft>
                <a:spcPts val="0"/>
              </a:spcAft>
              <a:buClr>
                <a:srgbClr val="011E3B"/>
              </a:buClr>
              <a:buSzPts val="5161"/>
              <a:buFont typeface="Montserrat"/>
              <a:buNone/>
              <a:defRPr sz="4527">
                <a:solidFill>
                  <a:srgbClr val="011E3B"/>
                </a:solidFill>
                <a:latin typeface="Montserrat"/>
                <a:ea typeface="Montserrat"/>
                <a:cs typeface="Montserrat"/>
                <a:sym typeface="Montserrat"/>
              </a:defRPr>
            </a:lvl5pPr>
            <a:lvl6pPr marL="2743200" lvl="5" indent="-342900" algn="l">
              <a:lnSpc>
                <a:spcPct val="90000"/>
              </a:lnSpc>
              <a:spcBef>
                <a:spcPts val="1603"/>
              </a:spcBef>
              <a:spcAft>
                <a:spcPts val="0"/>
              </a:spcAft>
              <a:buClr>
                <a:schemeClr val="dk1"/>
              </a:buClr>
              <a:buSzPts val="1800"/>
              <a:buFont typeface="Calibri"/>
              <a:buChar char="•"/>
              <a:defRPr/>
            </a:lvl6pPr>
            <a:lvl7pPr marL="3200400" lvl="6" indent="-342900" algn="l">
              <a:lnSpc>
                <a:spcPct val="90000"/>
              </a:lnSpc>
              <a:spcBef>
                <a:spcPts val="1603"/>
              </a:spcBef>
              <a:spcAft>
                <a:spcPts val="0"/>
              </a:spcAft>
              <a:buClr>
                <a:schemeClr val="dk1"/>
              </a:buClr>
              <a:buSzPts val="1800"/>
              <a:buFont typeface="Calibri"/>
              <a:buChar char="•"/>
              <a:defRPr/>
            </a:lvl7pPr>
            <a:lvl8pPr marL="3657600" lvl="7" indent="-342900" algn="l">
              <a:lnSpc>
                <a:spcPct val="90000"/>
              </a:lnSpc>
              <a:spcBef>
                <a:spcPts val="1603"/>
              </a:spcBef>
              <a:spcAft>
                <a:spcPts val="0"/>
              </a:spcAft>
              <a:buClr>
                <a:schemeClr val="dk1"/>
              </a:buClr>
              <a:buSzPts val="1800"/>
              <a:buFont typeface="Calibri"/>
              <a:buChar char="•"/>
              <a:defRPr/>
            </a:lvl8pPr>
            <a:lvl9pPr marL="4114800" lvl="8" indent="-342900" algn="l">
              <a:lnSpc>
                <a:spcPct val="90000"/>
              </a:lnSpc>
              <a:spcBef>
                <a:spcPts val="1603"/>
              </a:spcBef>
              <a:spcAft>
                <a:spcPts val="0"/>
              </a:spcAft>
              <a:buClr>
                <a:schemeClr val="dk1"/>
              </a:buClr>
              <a:buSzPts val="1800"/>
              <a:buFont typeface="Calibri"/>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sp>
        <p:nvSpPr>
          <p:cNvPr id="157" name="Google Shape;157;p60"/>
          <p:cNvSpPr txBox="1">
            <a:spLocks noGrp="1"/>
          </p:cNvSpPr>
          <p:nvPr>
            <p:ph type="title"/>
          </p:nvPr>
        </p:nvSpPr>
        <p:spPr>
          <a:xfrm>
            <a:off x="735013" y="403225"/>
            <a:ext cx="9223375"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60"/>
          <p:cNvSpPr txBox="1">
            <a:spLocks noGrp="1"/>
          </p:cNvSpPr>
          <p:nvPr>
            <p:ph type="body" idx="1"/>
          </p:nvPr>
        </p:nvSpPr>
        <p:spPr>
          <a:xfrm rot="5400000">
            <a:off x="2947194" y="-199231"/>
            <a:ext cx="4799013" cy="9223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60"/>
          <p:cNvSpPr txBox="1">
            <a:spLocks noGrp="1"/>
          </p:cNvSpPr>
          <p:nvPr>
            <p:ph type="dt" idx="10"/>
          </p:nvPr>
        </p:nvSpPr>
        <p:spPr>
          <a:xfrm>
            <a:off x="735013" y="7010400"/>
            <a:ext cx="2406650" cy="40163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0"/>
          <p:cNvSpPr txBox="1">
            <a:spLocks noGrp="1"/>
          </p:cNvSpPr>
          <p:nvPr>
            <p:ph type="ftr" idx="11"/>
          </p:nvPr>
        </p:nvSpPr>
        <p:spPr>
          <a:xfrm>
            <a:off x="3541713" y="7010400"/>
            <a:ext cx="3609975" cy="401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60"/>
          <p:cNvSpPr txBox="1">
            <a:spLocks noGrp="1"/>
          </p:cNvSpPr>
          <p:nvPr>
            <p:ph type="sldNum" idx="12"/>
          </p:nvPr>
        </p:nvSpPr>
        <p:spPr>
          <a:xfrm>
            <a:off x="7551738" y="7010400"/>
            <a:ext cx="2406650" cy="40163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p61"/>
          <p:cNvSpPr txBox="1">
            <a:spLocks noGrp="1"/>
          </p:cNvSpPr>
          <p:nvPr>
            <p:ph type="title"/>
          </p:nvPr>
        </p:nvSpPr>
        <p:spPr>
          <a:xfrm rot="5400000">
            <a:off x="5601494" y="2455069"/>
            <a:ext cx="6408738" cy="23050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61"/>
          <p:cNvSpPr txBox="1">
            <a:spLocks noGrp="1"/>
          </p:cNvSpPr>
          <p:nvPr>
            <p:ph type="body" idx="1"/>
          </p:nvPr>
        </p:nvSpPr>
        <p:spPr>
          <a:xfrm rot="5400000">
            <a:off x="913607" y="224632"/>
            <a:ext cx="6408738" cy="6765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61"/>
          <p:cNvSpPr txBox="1">
            <a:spLocks noGrp="1"/>
          </p:cNvSpPr>
          <p:nvPr>
            <p:ph type="dt" idx="10"/>
          </p:nvPr>
        </p:nvSpPr>
        <p:spPr>
          <a:xfrm>
            <a:off x="735013" y="7010400"/>
            <a:ext cx="2406650" cy="40163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61"/>
          <p:cNvSpPr txBox="1">
            <a:spLocks noGrp="1"/>
          </p:cNvSpPr>
          <p:nvPr>
            <p:ph type="ftr" idx="11"/>
          </p:nvPr>
        </p:nvSpPr>
        <p:spPr>
          <a:xfrm>
            <a:off x="3541713" y="7010400"/>
            <a:ext cx="3609975" cy="40163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61"/>
          <p:cNvSpPr txBox="1">
            <a:spLocks noGrp="1"/>
          </p:cNvSpPr>
          <p:nvPr>
            <p:ph type="sldNum" idx="12"/>
          </p:nvPr>
        </p:nvSpPr>
        <p:spPr>
          <a:xfrm>
            <a:off x="7551738" y="7010400"/>
            <a:ext cx="2406650" cy="40163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Page">
  <p:cSld name="Content Page">
    <p:spTree>
      <p:nvGrpSpPr>
        <p:cNvPr id="1" name="Shape 33"/>
        <p:cNvGrpSpPr/>
        <p:nvPr/>
      </p:nvGrpSpPr>
      <p:grpSpPr>
        <a:xfrm>
          <a:off x="0" y="0"/>
          <a:ext cx="0" cy="0"/>
          <a:chOff x="0" y="0"/>
          <a:chExt cx="0" cy="0"/>
        </a:xfrm>
      </p:grpSpPr>
      <p:sp>
        <p:nvSpPr>
          <p:cNvPr id="34" name="Google Shape;34;p42"/>
          <p:cNvSpPr txBox="1">
            <a:spLocks noGrp="1"/>
          </p:cNvSpPr>
          <p:nvPr>
            <p:ph type="body" idx="1"/>
          </p:nvPr>
        </p:nvSpPr>
        <p:spPr>
          <a:xfrm>
            <a:off x="2349732" y="2283465"/>
            <a:ext cx="916617" cy="246441"/>
          </a:xfrm>
          <a:prstGeom prst="rect">
            <a:avLst/>
          </a:prstGeom>
          <a:noFill/>
          <a:ln>
            <a:noFill/>
          </a:ln>
        </p:spPr>
        <p:txBody>
          <a:bodyPr spcFirstLastPara="1" wrap="square" lIns="0" tIns="0" rIns="0" bIns="0" anchor="ctr" anchorCtr="0">
            <a:noAutofit/>
          </a:bodyPr>
          <a:lstStyle>
            <a:lvl1pPr marL="457200" lvl="0" indent="-228600" algn="ctr">
              <a:spcBef>
                <a:spcPts val="0"/>
              </a:spcBef>
              <a:spcAft>
                <a:spcPts val="0"/>
              </a:spcAft>
              <a:buClr>
                <a:srgbClr val="005744"/>
              </a:buClr>
              <a:buSzPts val="2105"/>
              <a:buFont typeface="Calibri"/>
              <a:buNone/>
              <a:defRPr sz="2105" b="1" i="0">
                <a:solidFill>
                  <a:srgbClr val="005744"/>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42"/>
          <p:cNvSpPr txBox="1">
            <a:spLocks noGrp="1"/>
          </p:cNvSpPr>
          <p:nvPr>
            <p:ph type="body" idx="2"/>
          </p:nvPr>
        </p:nvSpPr>
        <p:spPr>
          <a:xfrm>
            <a:off x="3344089" y="2283465"/>
            <a:ext cx="5013104" cy="246441"/>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rgbClr val="000000"/>
              </a:buClr>
              <a:buSzPts val="2105"/>
              <a:buFont typeface="Calibri"/>
              <a:buNone/>
              <a:defRPr sz="2105" b="0" i="0">
                <a:solidFill>
                  <a:srgbClr val="000000"/>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42"/>
          <p:cNvSpPr txBox="1">
            <a:spLocks noGrp="1"/>
          </p:cNvSpPr>
          <p:nvPr>
            <p:ph type="body" idx="3"/>
          </p:nvPr>
        </p:nvSpPr>
        <p:spPr>
          <a:xfrm>
            <a:off x="2349732" y="2792495"/>
            <a:ext cx="916617" cy="246441"/>
          </a:xfrm>
          <a:prstGeom prst="rect">
            <a:avLst/>
          </a:prstGeom>
          <a:noFill/>
          <a:ln>
            <a:noFill/>
          </a:ln>
        </p:spPr>
        <p:txBody>
          <a:bodyPr spcFirstLastPara="1" wrap="square" lIns="0" tIns="0" rIns="0" bIns="0" anchor="ctr" anchorCtr="0">
            <a:noAutofit/>
          </a:bodyPr>
          <a:lstStyle>
            <a:lvl1pPr marL="457200" lvl="0" indent="-228600" algn="ctr">
              <a:spcBef>
                <a:spcPts val="0"/>
              </a:spcBef>
              <a:spcAft>
                <a:spcPts val="0"/>
              </a:spcAft>
              <a:buClr>
                <a:srgbClr val="005744"/>
              </a:buClr>
              <a:buSzPts val="2105"/>
              <a:buFont typeface="Calibri"/>
              <a:buNone/>
              <a:defRPr sz="2105" b="1" i="0">
                <a:solidFill>
                  <a:srgbClr val="005744"/>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42"/>
          <p:cNvSpPr txBox="1">
            <a:spLocks noGrp="1"/>
          </p:cNvSpPr>
          <p:nvPr>
            <p:ph type="body" idx="4"/>
          </p:nvPr>
        </p:nvSpPr>
        <p:spPr>
          <a:xfrm>
            <a:off x="3344089" y="2792495"/>
            <a:ext cx="5013104" cy="247007"/>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3208"/>
              </a:spcBef>
              <a:spcAft>
                <a:spcPts val="0"/>
              </a:spcAft>
              <a:buClr>
                <a:srgbClr val="000000"/>
              </a:buClr>
              <a:buSzPts val="2105"/>
              <a:buFont typeface="Arial"/>
              <a:buNone/>
              <a:defRPr sz="2105" b="0" i="0">
                <a:solidFill>
                  <a:srgbClr val="000000"/>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42"/>
          <p:cNvSpPr txBox="1">
            <a:spLocks noGrp="1"/>
          </p:cNvSpPr>
          <p:nvPr>
            <p:ph type="body" idx="5"/>
          </p:nvPr>
        </p:nvSpPr>
        <p:spPr>
          <a:xfrm>
            <a:off x="2349732" y="3262217"/>
            <a:ext cx="916617" cy="246441"/>
          </a:xfrm>
          <a:prstGeom prst="rect">
            <a:avLst/>
          </a:prstGeom>
          <a:noFill/>
          <a:ln>
            <a:noFill/>
          </a:ln>
        </p:spPr>
        <p:txBody>
          <a:bodyPr spcFirstLastPara="1" wrap="square" lIns="0" tIns="0" rIns="0" bIns="0" anchor="ctr" anchorCtr="0">
            <a:noAutofit/>
          </a:bodyPr>
          <a:lstStyle>
            <a:lvl1pPr marL="457200" lvl="0" indent="-228600" algn="ctr">
              <a:spcBef>
                <a:spcPts val="0"/>
              </a:spcBef>
              <a:spcAft>
                <a:spcPts val="0"/>
              </a:spcAft>
              <a:buClr>
                <a:srgbClr val="005744"/>
              </a:buClr>
              <a:buSzPts val="2105"/>
              <a:buFont typeface="Calibri"/>
              <a:buNone/>
              <a:defRPr sz="2105" b="1" i="0">
                <a:solidFill>
                  <a:srgbClr val="005744"/>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42"/>
          <p:cNvSpPr txBox="1">
            <a:spLocks noGrp="1"/>
          </p:cNvSpPr>
          <p:nvPr>
            <p:ph type="body" idx="6"/>
          </p:nvPr>
        </p:nvSpPr>
        <p:spPr>
          <a:xfrm>
            <a:off x="3344089" y="3262217"/>
            <a:ext cx="5013104" cy="246441"/>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rgbClr val="000000"/>
              </a:buClr>
              <a:buSzPts val="2105"/>
              <a:buFont typeface="Calibri"/>
              <a:buNone/>
              <a:defRPr sz="2105" b="0" i="0">
                <a:solidFill>
                  <a:srgbClr val="000000"/>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42"/>
          <p:cNvSpPr txBox="1">
            <a:spLocks noGrp="1"/>
          </p:cNvSpPr>
          <p:nvPr>
            <p:ph type="body" idx="7"/>
          </p:nvPr>
        </p:nvSpPr>
        <p:spPr>
          <a:xfrm>
            <a:off x="2349732" y="3717406"/>
            <a:ext cx="916617" cy="246441"/>
          </a:xfrm>
          <a:prstGeom prst="rect">
            <a:avLst/>
          </a:prstGeom>
          <a:noFill/>
          <a:ln>
            <a:noFill/>
          </a:ln>
        </p:spPr>
        <p:txBody>
          <a:bodyPr spcFirstLastPara="1" wrap="square" lIns="0" tIns="0" rIns="0" bIns="0" anchor="ctr" anchorCtr="0">
            <a:noAutofit/>
          </a:bodyPr>
          <a:lstStyle>
            <a:lvl1pPr marL="457200" lvl="0" indent="-228600" algn="ctr">
              <a:spcBef>
                <a:spcPts val="0"/>
              </a:spcBef>
              <a:spcAft>
                <a:spcPts val="0"/>
              </a:spcAft>
              <a:buClr>
                <a:srgbClr val="005744"/>
              </a:buClr>
              <a:buSzPts val="2105"/>
              <a:buFont typeface="Calibri"/>
              <a:buNone/>
              <a:defRPr sz="2105" b="1" i="0">
                <a:solidFill>
                  <a:srgbClr val="005744"/>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42"/>
          <p:cNvSpPr txBox="1">
            <a:spLocks noGrp="1"/>
          </p:cNvSpPr>
          <p:nvPr>
            <p:ph type="body" idx="8"/>
          </p:nvPr>
        </p:nvSpPr>
        <p:spPr>
          <a:xfrm>
            <a:off x="3344089" y="3717406"/>
            <a:ext cx="5013104" cy="246441"/>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rgbClr val="000000"/>
              </a:buClr>
              <a:buSzPts val="2105"/>
              <a:buFont typeface="Calibri"/>
              <a:buNone/>
              <a:defRPr sz="2105" b="0" i="0">
                <a:solidFill>
                  <a:srgbClr val="000000"/>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 name="Google Shape;42;p42"/>
          <p:cNvSpPr txBox="1">
            <a:spLocks noGrp="1"/>
          </p:cNvSpPr>
          <p:nvPr>
            <p:ph type="body" idx="9"/>
          </p:nvPr>
        </p:nvSpPr>
        <p:spPr>
          <a:xfrm>
            <a:off x="2349732" y="4187589"/>
            <a:ext cx="916617" cy="246441"/>
          </a:xfrm>
          <a:prstGeom prst="rect">
            <a:avLst/>
          </a:prstGeom>
          <a:noFill/>
          <a:ln>
            <a:noFill/>
          </a:ln>
        </p:spPr>
        <p:txBody>
          <a:bodyPr spcFirstLastPara="1" wrap="square" lIns="0" tIns="0" rIns="0" bIns="0" anchor="ctr" anchorCtr="0">
            <a:noAutofit/>
          </a:bodyPr>
          <a:lstStyle>
            <a:lvl1pPr marL="457200" lvl="0" indent="-228600" algn="ctr">
              <a:spcBef>
                <a:spcPts val="0"/>
              </a:spcBef>
              <a:spcAft>
                <a:spcPts val="0"/>
              </a:spcAft>
              <a:buClr>
                <a:srgbClr val="005744"/>
              </a:buClr>
              <a:buSzPts val="2105"/>
              <a:buFont typeface="Calibri"/>
              <a:buNone/>
              <a:defRPr sz="2105" b="1" i="0">
                <a:solidFill>
                  <a:srgbClr val="005744"/>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42"/>
          <p:cNvSpPr txBox="1">
            <a:spLocks noGrp="1"/>
          </p:cNvSpPr>
          <p:nvPr>
            <p:ph type="body" idx="13"/>
          </p:nvPr>
        </p:nvSpPr>
        <p:spPr>
          <a:xfrm>
            <a:off x="3344089" y="4187589"/>
            <a:ext cx="5013104" cy="246441"/>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rgbClr val="000000"/>
              </a:buClr>
              <a:buSzPts val="2105"/>
              <a:buFont typeface="Calibri"/>
              <a:buNone/>
              <a:defRPr sz="2105" b="0" i="0">
                <a:solidFill>
                  <a:srgbClr val="000000"/>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42"/>
          <p:cNvSpPr txBox="1">
            <a:spLocks noGrp="1"/>
          </p:cNvSpPr>
          <p:nvPr>
            <p:ph type="body" idx="14"/>
          </p:nvPr>
        </p:nvSpPr>
        <p:spPr>
          <a:xfrm>
            <a:off x="2363368" y="4677157"/>
            <a:ext cx="916617" cy="246441"/>
          </a:xfrm>
          <a:prstGeom prst="rect">
            <a:avLst/>
          </a:prstGeom>
          <a:noFill/>
          <a:ln>
            <a:noFill/>
          </a:ln>
        </p:spPr>
        <p:txBody>
          <a:bodyPr spcFirstLastPara="1" wrap="square" lIns="0" tIns="0" rIns="0" bIns="0" anchor="ctr" anchorCtr="0">
            <a:noAutofit/>
          </a:bodyPr>
          <a:lstStyle>
            <a:lvl1pPr marL="457200" lvl="0" indent="-228600" algn="ctr">
              <a:spcBef>
                <a:spcPts val="0"/>
              </a:spcBef>
              <a:spcAft>
                <a:spcPts val="0"/>
              </a:spcAft>
              <a:buClr>
                <a:srgbClr val="005744"/>
              </a:buClr>
              <a:buSzPts val="2105"/>
              <a:buFont typeface="Calibri"/>
              <a:buNone/>
              <a:defRPr sz="2105" b="1" i="0">
                <a:solidFill>
                  <a:srgbClr val="005744"/>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42"/>
          <p:cNvSpPr txBox="1">
            <a:spLocks noGrp="1"/>
          </p:cNvSpPr>
          <p:nvPr>
            <p:ph type="body" idx="15"/>
          </p:nvPr>
        </p:nvSpPr>
        <p:spPr>
          <a:xfrm>
            <a:off x="3357725" y="4677157"/>
            <a:ext cx="5013104" cy="246441"/>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rgbClr val="000000"/>
              </a:buClr>
              <a:buSzPts val="2105"/>
              <a:buFont typeface="Calibri"/>
              <a:buNone/>
              <a:defRPr sz="2105" b="0" i="0">
                <a:solidFill>
                  <a:srgbClr val="000000"/>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 name="Google Shape;46;p42"/>
          <p:cNvSpPr txBox="1">
            <a:spLocks noGrp="1"/>
          </p:cNvSpPr>
          <p:nvPr>
            <p:ph type="body" idx="16"/>
          </p:nvPr>
        </p:nvSpPr>
        <p:spPr>
          <a:xfrm>
            <a:off x="2363368" y="5211196"/>
            <a:ext cx="916617" cy="246441"/>
          </a:xfrm>
          <a:prstGeom prst="rect">
            <a:avLst/>
          </a:prstGeom>
          <a:noFill/>
          <a:ln>
            <a:noFill/>
          </a:ln>
        </p:spPr>
        <p:txBody>
          <a:bodyPr spcFirstLastPara="1" wrap="square" lIns="0" tIns="0" rIns="0" bIns="0" anchor="ctr" anchorCtr="0">
            <a:noAutofit/>
          </a:bodyPr>
          <a:lstStyle>
            <a:lvl1pPr marL="457200" lvl="0" indent="-228600" algn="ctr">
              <a:spcBef>
                <a:spcPts val="0"/>
              </a:spcBef>
              <a:spcAft>
                <a:spcPts val="0"/>
              </a:spcAft>
              <a:buClr>
                <a:srgbClr val="005744"/>
              </a:buClr>
              <a:buSzPts val="2105"/>
              <a:buFont typeface="Calibri"/>
              <a:buNone/>
              <a:defRPr sz="2105" b="1" i="0">
                <a:solidFill>
                  <a:srgbClr val="005744"/>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 name="Google Shape;47;p42"/>
          <p:cNvSpPr txBox="1">
            <a:spLocks noGrp="1"/>
          </p:cNvSpPr>
          <p:nvPr>
            <p:ph type="body" idx="17"/>
          </p:nvPr>
        </p:nvSpPr>
        <p:spPr>
          <a:xfrm>
            <a:off x="3357725" y="5211196"/>
            <a:ext cx="5013104" cy="246441"/>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rgbClr val="000000"/>
              </a:buClr>
              <a:buSzPts val="2105"/>
              <a:buFont typeface="Calibri"/>
              <a:buNone/>
              <a:defRPr sz="2105" b="0" i="0">
                <a:solidFill>
                  <a:srgbClr val="000000"/>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42"/>
          <p:cNvSpPr/>
          <p:nvPr/>
        </p:nvSpPr>
        <p:spPr>
          <a:xfrm>
            <a:off x="2120914" y="6122606"/>
            <a:ext cx="3678692" cy="6142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47"/>
              <a:buFont typeface="Calibri"/>
              <a:buNone/>
            </a:pPr>
            <a:r>
              <a:rPr lang="en-IE" sz="847">
                <a:solidFill>
                  <a:srgbClr val="000000"/>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sp>
        <p:nvSpPr>
          <p:cNvPr id="49" name="Google Shape;49;p42"/>
          <p:cNvSpPr/>
          <p:nvPr/>
        </p:nvSpPr>
        <p:spPr>
          <a:xfrm rot="5400000">
            <a:off x="-3527927" y="3529095"/>
            <a:ext cx="7561682" cy="505832"/>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205700" tIns="102850" rIns="205700" bIns="102850" anchor="t" anchorCtr="0">
            <a:noAutofit/>
          </a:bodyPr>
          <a:lstStyle/>
          <a:p>
            <a:pPr marL="0" marR="0" lvl="0" indent="0" algn="ctr" rtl="0">
              <a:spcBef>
                <a:spcPts val="0"/>
              </a:spcBef>
              <a:spcAft>
                <a:spcPts val="0"/>
              </a:spcAft>
              <a:buNone/>
            </a:pPr>
            <a:endParaRPr sz="6075">
              <a:solidFill>
                <a:schemeClr val="dk1"/>
              </a:solidFill>
              <a:latin typeface="Calibri"/>
              <a:ea typeface="Calibri"/>
              <a:cs typeface="Calibri"/>
              <a:sym typeface="Calibri"/>
            </a:endParaRPr>
          </a:p>
        </p:txBody>
      </p:sp>
      <p:sp>
        <p:nvSpPr>
          <p:cNvPr id="50" name="Google Shape;50;p42"/>
          <p:cNvSpPr txBox="1">
            <a:spLocks noGrp="1"/>
          </p:cNvSpPr>
          <p:nvPr>
            <p:ph type="body" idx="18"/>
          </p:nvPr>
        </p:nvSpPr>
        <p:spPr>
          <a:xfrm>
            <a:off x="2363367" y="1093013"/>
            <a:ext cx="3238250" cy="587043"/>
          </a:xfrm>
          <a:prstGeom prst="rect">
            <a:avLst/>
          </a:prstGeom>
          <a:noFill/>
          <a:ln>
            <a:noFill/>
          </a:ln>
        </p:spPr>
        <p:txBody>
          <a:bodyPr spcFirstLastPara="1" wrap="square" lIns="0" tIns="0" rIns="0" bIns="0" anchor="ctr" anchorCtr="0">
            <a:noAutofit/>
          </a:bodyPr>
          <a:lstStyle>
            <a:lvl1pPr marL="457200" lvl="0" indent="-228600" algn="l">
              <a:lnSpc>
                <a:spcPct val="99715"/>
              </a:lnSpc>
              <a:spcBef>
                <a:spcPts val="0"/>
              </a:spcBef>
              <a:spcAft>
                <a:spcPts val="0"/>
              </a:spcAft>
              <a:buClr>
                <a:srgbClr val="305C6F"/>
              </a:buClr>
              <a:buSzPts val="3158"/>
              <a:buFont typeface="Calibri"/>
              <a:buNone/>
              <a:defRPr sz="3158" b="1" i="0">
                <a:solidFill>
                  <a:srgbClr val="305C6F"/>
                </a:solidFill>
                <a:latin typeface="Calibri"/>
                <a:ea typeface="Calibri"/>
                <a:cs typeface="Calibri"/>
                <a:sym typeface="Calibri"/>
              </a:defRPr>
            </a:lvl1pPr>
            <a:lvl2pPr marL="914400" lvl="1"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619"/>
              <a:buFont typeface="Montserrat"/>
              <a:buNone/>
              <a:defRPr sz="4619">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grpSp>
        <p:nvGrpSpPr>
          <p:cNvPr id="51" name="Google Shape;51;p42"/>
          <p:cNvGrpSpPr/>
          <p:nvPr/>
        </p:nvGrpSpPr>
        <p:grpSpPr>
          <a:xfrm>
            <a:off x="2030820" y="2633228"/>
            <a:ext cx="6721854" cy="1955410"/>
            <a:chOff x="2315424" y="2387814"/>
            <a:chExt cx="7663872" cy="1299876"/>
          </a:xfrm>
        </p:grpSpPr>
        <p:grpSp>
          <p:nvGrpSpPr>
            <p:cNvPr id="52" name="Google Shape;52;p42"/>
            <p:cNvGrpSpPr/>
            <p:nvPr/>
          </p:nvGrpSpPr>
          <p:grpSpPr>
            <a:xfrm>
              <a:off x="2315424" y="2387814"/>
              <a:ext cx="7663872" cy="978369"/>
              <a:chOff x="1265109" y="2728756"/>
              <a:chExt cx="4752000" cy="1525304"/>
            </a:xfrm>
          </p:grpSpPr>
          <p:sp>
            <p:nvSpPr>
              <p:cNvPr id="53" name="Google Shape;53;p42"/>
              <p:cNvSpPr/>
              <p:nvPr/>
            </p:nvSpPr>
            <p:spPr>
              <a:xfrm>
                <a:off x="1265109" y="2728756"/>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79">
                  <a:solidFill>
                    <a:schemeClr val="lt1"/>
                  </a:solidFill>
                  <a:latin typeface="Montserrat"/>
                  <a:ea typeface="Montserrat"/>
                  <a:cs typeface="Montserrat"/>
                  <a:sym typeface="Montserrat"/>
                </a:endParaRPr>
              </a:p>
            </p:txBody>
          </p:sp>
          <p:sp>
            <p:nvSpPr>
              <p:cNvPr id="54" name="Google Shape;54;p42"/>
              <p:cNvSpPr/>
              <p:nvPr/>
            </p:nvSpPr>
            <p:spPr>
              <a:xfrm>
                <a:off x="1265109" y="3229991"/>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79">
                  <a:solidFill>
                    <a:schemeClr val="lt1"/>
                  </a:solidFill>
                  <a:latin typeface="Montserrat"/>
                  <a:ea typeface="Montserrat"/>
                  <a:cs typeface="Montserrat"/>
                  <a:sym typeface="Montserrat"/>
                </a:endParaRPr>
              </a:p>
            </p:txBody>
          </p:sp>
          <p:sp>
            <p:nvSpPr>
              <p:cNvPr id="55" name="Google Shape;55;p42"/>
              <p:cNvSpPr/>
              <p:nvPr/>
            </p:nvSpPr>
            <p:spPr>
              <a:xfrm>
                <a:off x="1265109" y="3731226"/>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79">
                  <a:solidFill>
                    <a:schemeClr val="lt1"/>
                  </a:solidFill>
                  <a:latin typeface="Montserrat"/>
                  <a:ea typeface="Montserrat"/>
                  <a:cs typeface="Montserrat"/>
                  <a:sym typeface="Montserrat"/>
                </a:endParaRPr>
              </a:p>
            </p:txBody>
          </p:sp>
          <p:sp>
            <p:nvSpPr>
              <p:cNvPr id="56" name="Google Shape;56;p42"/>
              <p:cNvSpPr/>
              <p:nvPr/>
            </p:nvSpPr>
            <p:spPr>
              <a:xfrm>
                <a:off x="1265109" y="4232460"/>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79">
                  <a:solidFill>
                    <a:schemeClr val="lt1"/>
                  </a:solidFill>
                  <a:latin typeface="Montserrat"/>
                  <a:ea typeface="Montserrat"/>
                  <a:cs typeface="Montserrat"/>
                  <a:sym typeface="Montserrat"/>
                </a:endParaRPr>
              </a:p>
            </p:txBody>
          </p:sp>
        </p:grpSp>
        <p:sp>
          <p:nvSpPr>
            <p:cNvPr id="58" name="Google Shape;58;p42"/>
            <p:cNvSpPr/>
            <p:nvPr/>
          </p:nvSpPr>
          <p:spPr>
            <a:xfrm>
              <a:off x="2315424" y="3673835"/>
              <a:ext cx="7663872" cy="13855"/>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79">
                <a:solidFill>
                  <a:schemeClr val="lt1"/>
                </a:solidFill>
                <a:latin typeface="Montserrat"/>
                <a:ea typeface="Montserrat"/>
                <a:cs typeface="Montserrat"/>
                <a:sym typeface="Montserrat"/>
              </a:endParaRPr>
            </a:p>
          </p:txBody>
        </p:sp>
      </p:grpSp>
      <p:grpSp>
        <p:nvGrpSpPr>
          <p:cNvPr id="61" name="Google Shape;61;p42"/>
          <p:cNvGrpSpPr/>
          <p:nvPr/>
        </p:nvGrpSpPr>
        <p:grpSpPr>
          <a:xfrm>
            <a:off x="6352981" y="6258844"/>
            <a:ext cx="2399694" cy="749167"/>
            <a:chOff x="0" y="0"/>
            <a:chExt cx="2301694" cy="571500"/>
          </a:xfrm>
        </p:grpSpPr>
        <p:sp>
          <p:nvSpPr>
            <p:cNvPr id="62" name="Google Shape;62;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79">
                <a:solidFill>
                  <a:schemeClr val="lt1"/>
                </a:solidFill>
                <a:latin typeface="Calibri"/>
                <a:ea typeface="Calibri"/>
                <a:cs typeface="Calibri"/>
                <a:sym typeface="Calibri"/>
              </a:endParaRPr>
            </a:p>
          </p:txBody>
        </p:sp>
        <p:pic>
          <p:nvPicPr>
            <p:cNvPr id="63" name="Google Shape;63;p42"/>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Tree>
  </p:cSld>
  <p:clrMapOvr>
    <a:masterClrMapping/>
  </p:clrMapOvr>
  <p:extLst>
    <p:ext uri="{DCECCB84-F9BA-43D5-87BE-67443E8EF086}">
      <p15:sldGuideLst xmlns:p15="http://schemas.microsoft.com/office/powerpoint/2012/main">
        <p15:guide id="1" pos="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p:cSld name="Divider">
    <p:spTree>
      <p:nvGrpSpPr>
        <p:cNvPr id="1" name="Shape 64"/>
        <p:cNvGrpSpPr/>
        <p:nvPr/>
      </p:nvGrpSpPr>
      <p:grpSpPr>
        <a:xfrm>
          <a:off x="0" y="0"/>
          <a:ext cx="0" cy="0"/>
          <a:chOff x="0" y="0"/>
          <a:chExt cx="0" cy="0"/>
        </a:xfrm>
      </p:grpSpPr>
      <p:sp>
        <p:nvSpPr>
          <p:cNvPr id="65" name="Google Shape;65;p43"/>
          <p:cNvSpPr/>
          <p:nvPr/>
        </p:nvSpPr>
        <p:spPr>
          <a:xfrm>
            <a:off x="0" y="3359358"/>
            <a:ext cx="10693400" cy="4203492"/>
          </a:xfrm>
          <a:custGeom>
            <a:avLst/>
            <a:gdLst/>
            <a:ahLst/>
            <a:cxnLst/>
            <a:rect l="l" t="t" r="r" b="b"/>
            <a:pathLst>
              <a:path w="7686655" h="5787363" extrusionOk="0">
                <a:moveTo>
                  <a:pt x="0" y="1"/>
                </a:moveTo>
                <a:lnTo>
                  <a:pt x="7686655" y="1"/>
                </a:lnTo>
                <a:lnTo>
                  <a:pt x="7686655" y="5787364"/>
                </a:lnTo>
                <a:lnTo>
                  <a:pt x="-1" y="5787364"/>
                </a:lnTo>
                <a:close/>
              </a:path>
            </a:pathLst>
          </a:custGeom>
          <a:solidFill>
            <a:schemeClr val="lt1"/>
          </a:solidFill>
          <a:ln>
            <a:noFill/>
          </a:ln>
        </p:spPr>
        <p:txBody>
          <a:bodyPr spcFirstLastPara="1" wrap="square" lIns="80175" tIns="40075" rIns="80175" bIns="40075" anchor="ctr" anchorCtr="0">
            <a:noAutofit/>
          </a:bodyPr>
          <a:lstStyle/>
          <a:p>
            <a:pPr marL="0" marR="0" lvl="0" indent="0" algn="l" rtl="0">
              <a:spcBef>
                <a:spcPts val="0"/>
              </a:spcBef>
              <a:spcAft>
                <a:spcPts val="0"/>
              </a:spcAft>
              <a:buClr>
                <a:schemeClr val="dk1"/>
              </a:buClr>
              <a:buSzPts val="1815"/>
              <a:buFont typeface="Calibri"/>
              <a:buNone/>
            </a:pPr>
            <a:endParaRPr sz="1815">
              <a:solidFill>
                <a:schemeClr val="dk1"/>
              </a:solidFill>
              <a:latin typeface="Century Schoolbook"/>
              <a:ea typeface="Century Schoolbook"/>
              <a:cs typeface="Century Schoolbook"/>
              <a:sym typeface="Century Schoolbook"/>
            </a:endParaRPr>
          </a:p>
        </p:txBody>
      </p:sp>
      <p:sp>
        <p:nvSpPr>
          <p:cNvPr id="66" name="Google Shape;66;p43"/>
          <p:cNvSpPr/>
          <p:nvPr/>
        </p:nvSpPr>
        <p:spPr>
          <a:xfrm>
            <a:off x="-12322" y="3176269"/>
            <a:ext cx="10693400" cy="3289631"/>
          </a:xfrm>
          <a:custGeom>
            <a:avLst/>
            <a:gdLst/>
            <a:ahLst/>
            <a:cxnLst/>
            <a:rect l="l" t="t" r="r" b="b"/>
            <a:pathLst>
              <a:path w="7686655" h="5787363" extrusionOk="0">
                <a:moveTo>
                  <a:pt x="0" y="1"/>
                </a:moveTo>
                <a:lnTo>
                  <a:pt x="7686655" y="1"/>
                </a:lnTo>
                <a:lnTo>
                  <a:pt x="7686655" y="5787364"/>
                </a:lnTo>
                <a:lnTo>
                  <a:pt x="-1" y="5787364"/>
                </a:lnTo>
                <a:close/>
              </a:path>
            </a:pathLst>
          </a:custGeom>
          <a:solidFill>
            <a:srgbClr val="305C6F"/>
          </a:solidFill>
          <a:ln>
            <a:noFill/>
          </a:ln>
        </p:spPr>
        <p:txBody>
          <a:bodyPr spcFirstLastPara="1" wrap="square" lIns="80175" tIns="40075" rIns="80175" bIns="40075" anchor="ctr" anchorCtr="0">
            <a:noAutofit/>
          </a:bodyPr>
          <a:lstStyle/>
          <a:p>
            <a:pPr marL="0" marR="0" lvl="0" indent="0" algn="l" rtl="0">
              <a:spcBef>
                <a:spcPts val="0"/>
              </a:spcBef>
              <a:spcAft>
                <a:spcPts val="0"/>
              </a:spcAft>
              <a:buClr>
                <a:schemeClr val="dk1"/>
              </a:buClr>
              <a:buSzPts val="1815"/>
              <a:buFont typeface="Calibri"/>
              <a:buNone/>
            </a:pPr>
            <a:endParaRPr sz="1815">
              <a:solidFill>
                <a:schemeClr val="dk1"/>
              </a:solidFill>
              <a:latin typeface="Century Schoolbook"/>
              <a:ea typeface="Century Schoolbook"/>
              <a:cs typeface="Century Schoolbook"/>
              <a:sym typeface="Century Schoolbook"/>
            </a:endParaRPr>
          </a:p>
        </p:txBody>
      </p:sp>
      <p:sp>
        <p:nvSpPr>
          <p:cNvPr id="67" name="Google Shape;67;p43"/>
          <p:cNvSpPr txBox="1">
            <a:spLocks noGrp="1"/>
          </p:cNvSpPr>
          <p:nvPr>
            <p:ph type="body" idx="1"/>
          </p:nvPr>
        </p:nvSpPr>
        <p:spPr>
          <a:xfrm>
            <a:off x="1618270" y="1096951"/>
            <a:ext cx="3753073" cy="83484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208"/>
              </a:spcBef>
              <a:spcAft>
                <a:spcPts val="0"/>
              </a:spcAft>
              <a:buClr>
                <a:srgbClr val="7C946D"/>
              </a:buClr>
              <a:buSzPts val="11613"/>
              <a:buFont typeface="Calibri"/>
              <a:buNone/>
              <a:defRPr sz="10186" b="1">
                <a:solidFill>
                  <a:srgbClr val="7C946D"/>
                </a:solidFill>
                <a:latin typeface="Calibri"/>
                <a:ea typeface="Calibri"/>
                <a:cs typeface="Calibri"/>
                <a:sym typeface="Calibri"/>
              </a:defRPr>
            </a:lvl1pPr>
            <a:lvl2pPr marL="914400" lvl="1" indent="-342900" algn="l">
              <a:lnSpc>
                <a:spcPct val="100000"/>
              </a:lnSpc>
              <a:spcBef>
                <a:spcPts val="1603"/>
              </a:spcBef>
              <a:spcAft>
                <a:spcPts val="0"/>
              </a:spcAft>
              <a:buClr>
                <a:srgbClr val="011E3B"/>
              </a:buClr>
              <a:buSzPts val="1800"/>
              <a:buFont typeface="Calibri"/>
              <a:buChar char="•"/>
              <a:defRPr/>
            </a:lvl2pPr>
            <a:lvl3pPr marL="1371600" lvl="2" indent="-342900" algn="l">
              <a:lnSpc>
                <a:spcPct val="100000"/>
              </a:lnSpc>
              <a:spcBef>
                <a:spcPts val="1603"/>
              </a:spcBef>
              <a:spcAft>
                <a:spcPts val="0"/>
              </a:spcAft>
              <a:buClr>
                <a:srgbClr val="011E3B"/>
              </a:buClr>
              <a:buSzPts val="1800"/>
              <a:buFont typeface="Calibri"/>
              <a:buChar char="•"/>
              <a:defRPr/>
            </a:lvl3pPr>
            <a:lvl4pPr marL="1828800" lvl="3" indent="-342900" algn="l">
              <a:lnSpc>
                <a:spcPct val="100000"/>
              </a:lnSpc>
              <a:spcBef>
                <a:spcPts val="1603"/>
              </a:spcBef>
              <a:spcAft>
                <a:spcPts val="0"/>
              </a:spcAft>
              <a:buClr>
                <a:srgbClr val="011E3B"/>
              </a:buClr>
              <a:buSzPts val="1800"/>
              <a:buFont typeface="Calibri"/>
              <a:buChar char="•"/>
              <a:defRPr/>
            </a:lvl4pPr>
            <a:lvl5pPr marL="2286000" lvl="4" indent="-342900" algn="l">
              <a:lnSpc>
                <a:spcPct val="100000"/>
              </a:lnSpc>
              <a:spcBef>
                <a:spcPts val="1603"/>
              </a:spcBef>
              <a:spcAft>
                <a:spcPts val="0"/>
              </a:spcAft>
              <a:buClr>
                <a:srgbClr val="011E3B"/>
              </a:buClr>
              <a:buSzPts val="1800"/>
              <a:buFont typeface="Calibri"/>
              <a:buChar char="•"/>
              <a:defRPr/>
            </a:lvl5pPr>
            <a:lvl6pPr marL="2743200" lvl="5" indent="-342900" algn="l">
              <a:lnSpc>
                <a:spcPct val="90000"/>
              </a:lnSpc>
              <a:spcBef>
                <a:spcPts val="1603"/>
              </a:spcBef>
              <a:spcAft>
                <a:spcPts val="0"/>
              </a:spcAft>
              <a:buClr>
                <a:schemeClr val="dk1"/>
              </a:buClr>
              <a:buSzPts val="1800"/>
              <a:buFont typeface="Calibri"/>
              <a:buChar char="•"/>
              <a:defRPr/>
            </a:lvl6pPr>
            <a:lvl7pPr marL="3200400" lvl="6" indent="-342900" algn="l">
              <a:lnSpc>
                <a:spcPct val="90000"/>
              </a:lnSpc>
              <a:spcBef>
                <a:spcPts val="1603"/>
              </a:spcBef>
              <a:spcAft>
                <a:spcPts val="0"/>
              </a:spcAft>
              <a:buClr>
                <a:schemeClr val="dk1"/>
              </a:buClr>
              <a:buSzPts val="1800"/>
              <a:buFont typeface="Calibri"/>
              <a:buChar char="•"/>
              <a:defRPr/>
            </a:lvl7pPr>
            <a:lvl8pPr marL="3657600" lvl="7" indent="-342900" algn="l">
              <a:lnSpc>
                <a:spcPct val="90000"/>
              </a:lnSpc>
              <a:spcBef>
                <a:spcPts val="1603"/>
              </a:spcBef>
              <a:spcAft>
                <a:spcPts val="0"/>
              </a:spcAft>
              <a:buClr>
                <a:schemeClr val="dk1"/>
              </a:buClr>
              <a:buSzPts val="1800"/>
              <a:buFont typeface="Calibri"/>
              <a:buChar char="•"/>
              <a:defRPr/>
            </a:lvl8pPr>
            <a:lvl9pPr marL="4114800" lvl="8" indent="-342900" algn="l">
              <a:lnSpc>
                <a:spcPct val="90000"/>
              </a:lnSpc>
              <a:spcBef>
                <a:spcPts val="1603"/>
              </a:spcBef>
              <a:spcAft>
                <a:spcPts val="0"/>
              </a:spcAft>
              <a:buClr>
                <a:schemeClr val="dk1"/>
              </a:buClr>
              <a:buSzPts val="1800"/>
              <a:buFont typeface="Calibri"/>
              <a:buChar char="•"/>
              <a:defRPr/>
            </a:lvl9pPr>
          </a:lstStyle>
          <a:p>
            <a:endParaRPr/>
          </a:p>
        </p:txBody>
      </p:sp>
      <p:sp>
        <p:nvSpPr>
          <p:cNvPr id="68" name="Google Shape;68;p43"/>
          <p:cNvSpPr txBox="1">
            <a:spLocks noGrp="1"/>
          </p:cNvSpPr>
          <p:nvPr>
            <p:ph type="body" idx="2"/>
          </p:nvPr>
        </p:nvSpPr>
        <p:spPr>
          <a:xfrm>
            <a:off x="1618268" y="775261"/>
            <a:ext cx="3728432" cy="97344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208"/>
              </a:spcBef>
              <a:spcAft>
                <a:spcPts val="0"/>
              </a:spcAft>
              <a:buClr>
                <a:srgbClr val="305C6F"/>
              </a:buClr>
              <a:buSzPts val="4800"/>
              <a:buFont typeface="Calibri"/>
              <a:buNone/>
              <a:defRPr sz="4210" b="1">
                <a:solidFill>
                  <a:srgbClr val="305C6F"/>
                </a:solidFill>
                <a:latin typeface="Calibri"/>
                <a:ea typeface="Calibri"/>
                <a:cs typeface="Calibri"/>
                <a:sym typeface="Calibri"/>
              </a:defRPr>
            </a:lvl1pPr>
            <a:lvl2pPr marL="914400" lvl="1" indent="-342900" algn="l">
              <a:lnSpc>
                <a:spcPct val="100000"/>
              </a:lnSpc>
              <a:spcBef>
                <a:spcPts val="1603"/>
              </a:spcBef>
              <a:spcAft>
                <a:spcPts val="0"/>
              </a:spcAft>
              <a:buClr>
                <a:srgbClr val="011E3B"/>
              </a:buClr>
              <a:buSzPts val="1800"/>
              <a:buFont typeface="Calibri"/>
              <a:buChar char="•"/>
              <a:defRPr/>
            </a:lvl2pPr>
            <a:lvl3pPr marL="1371600" lvl="2" indent="-342900" algn="l">
              <a:lnSpc>
                <a:spcPct val="100000"/>
              </a:lnSpc>
              <a:spcBef>
                <a:spcPts val="1603"/>
              </a:spcBef>
              <a:spcAft>
                <a:spcPts val="0"/>
              </a:spcAft>
              <a:buClr>
                <a:srgbClr val="011E3B"/>
              </a:buClr>
              <a:buSzPts val="1800"/>
              <a:buFont typeface="Calibri"/>
              <a:buChar char="•"/>
              <a:defRPr/>
            </a:lvl3pPr>
            <a:lvl4pPr marL="1828800" lvl="3" indent="-342900" algn="l">
              <a:lnSpc>
                <a:spcPct val="100000"/>
              </a:lnSpc>
              <a:spcBef>
                <a:spcPts val="1603"/>
              </a:spcBef>
              <a:spcAft>
                <a:spcPts val="0"/>
              </a:spcAft>
              <a:buClr>
                <a:srgbClr val="011E3B"/>
              </a:buClr>
              <a:buSzPts val="1800"/>
              <a:buFont typeface="Calibri"/>
              <a:buChar char="•"/>
              <a:defRPr/>
            </a:lvl4pPr>
            <a:lvl5pPr marL="2286000" lvl="4" indent="-342900" algn="l">
              <a:lnSpc>
                <a:spcPct val="100000"/>
              </a:lnSpc>
              <a:spcBef>
                <a:spcPts val="1603"/>
              </a:spcBef>
              <a:spcAft>
                <a:spcPts val="0"/>
              </a:spcAft>
              <a:buClr>
                <a:srgbClr val="011E3B"/>
              </a:buClr>
              <a:buSzPts val="1800"/>
              <a:buFont typeface="Calibri"/>
              <a:buChar char="•"/>
              <a:defRPr/>
            </a:lvl5pPr>
            <a:lvl6pPr marL="2743200" lvl="5" indent="-342900" algn="l">
              <a:lnSpc>
                <a:spcPct val="90000"/>
              </a:lnSpc>
              <a:spcBef>
                <a:spcPts val="1603"/>
              </a:spcBef>
              <a:spcAft>
                <a:spcPts val="0"/>
              </a:spcAft>
              <a:buClr>
                <a:schemeClr val="dk1"/>
              </a:buClr>
              <a:buSzPts val="1800"/>
              <a:buFont typeface="Calibri"/>
              <a:buChar char="•"/>
              <a:defRPr/>
            </a:lvl6pPr>
            <a:lvl7pPr marL="3200400" lvl="6" indent="-342900" algn="l">
              <a:lnSpc>
                <a:spcPct val="90000"/>
              </a:lnSpc>
              <a:spcBef>
                <a:spcPts val="1603"/>
              </a:spcBef>
              <a:spcAft>
                <a:spcPts val="0"/>
              </a:spcAft>
              <a:buClr>
                <a:schemeClr val="dk1"/>
              </a:buClr>
              <a:buSzPts val="1800"/>
              <a:buFont typeface="Calibri"/>
              <a:buChar char="•"/>
              <a:defRPr/>
            </a:lvl7pPr>
            <a:lvl8pPr marL="3657600" lvl="7" indent="-342900" algn="l">
              <a:lnSpc>
                <a:spcPct val="90000"/>
              </a:lnSpc>
              <a:spcBef>
                <a:spcPts val="1603"/>
              </a:spcBef>
              <a:spcAft>
                <a:spcPts val="0"/>
              </a:spcAft>
              <a:buClr>
                <a:schemeClr val="dk1"/>
              </a:buClr>
              <a:buSzPts val="1800"/>
              <a:buFont typeface="Calibri"/>
              <a:buChar char="•"/>
              <a:defRPr/>
            </a:lvl8pPr>
            <a:lvl9pPr marL="4114800" lvl="8" indent="-342900" algn="l">
              <a:lnSpc>
                <a:spcPct val="90000"/>
              </a:lnSpc>
              <a:spcBef>
                <a:spcPts val="1603"/>
              </a:spcBef>
              <a:spcAft>
                <a:spcPts val="0"/>
              </a:spcAft>
              <a:buClr>
                <a:schemeClr val="dk1"/>
              </a:buClr>
              <a:buSzPts val="1800"/>
              <a:buFont typeface="Calibri"/>
              <a:buChar char="•"/>
              <a:defRPr/>
            </a:lvl9pPr>
          </a:lstStyle>
          <a:p>
            <a:endParaRPr/>
          </a:p>
        </p:txBody>
      </p:sp>
      <p:sp>
        <p:nvSpPr>
          <p:cNvPr id="69" name="Google Shape;69;p43"/>
          <p:cNvSpPr txBox="1">
            <a:spLocks noGrp="1"/>
          </p:cNvSpPr>
          <p:nvPr>
            <p:ph type="body" idx="3"/>
          </p:nvPr>
        </p:nvSpPr>
        <p:spPr>
          <a:xfrm>
            <a:off x="616715" y="4532669"/>
            <a:ext cx="4926229" cy="1072717"/>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208"/>
              </a:spcBef>
              <a:spcAft>
                <a:spcPts val="0"/>
              </a:spcAft>
              <a:buClr>
                <a:schemeClr val="lt1"/>
              </a:buClr>
              <a:buSzPts val="3600"/>
              <a:buFont typeface="Calibri"/>
              <a:buNone/>
              <a:defRPr sz="3158" b="0">
                <a:solidFill>
                  <a:schemeClr val="lt1"/>
                </a:solidFill>
                <a:latin typeface="Calibri"/>
                <a:ea typeface="Calibri"/>
                <a:cs typeface="Calibri"/>
                <a:sym typeface="Calibri"/>
              </a:defRPr>
            </a:lvl1pPr>
            <a:lvl2pPr marL="914400" lvl="1" indent="-342900" algn="l">
              <a:lnSpc>
                <a:spcPct val="100000"/>
              </a:lnSpc>
              <a:spcBef>
                <a:spcPts val="1603"/>
              </a:spcBef>
              <a:spcAft>
                <a:spcPts val="0"/>
              </a:spcAft>
              <a:buClr>
                <a:srgbClr val="011E3B"/>
              </a:buClr>
              <a:buSzPts val="1800"/>
              <a:buFont typeface="Calibri"/>
              <a:buChar char="•"/>
              <a:defRPr/>
            </a:lvl2pPr>
            <a:lvl3pPr marL="1371600" lvl="2" indent="-342900" algn="l">
              <a:lnSpc>
                <a:spcPct val="100000"/>
              </a:lnSpc>
              <a:spcBef>
                <a:spcPts val="1603"/>
              </a:spcBef>
              <a:spcAft>
                <a:spcPts val="0"/>
              </a:spcAft>
              <a:buClr>
                <a:srgbClr val="011E3B"/>
              </a:buClr>
              <a:buSzPts val="1800"/>
              <a:buFont typeface="Calibri"/>
              <a:buChar char="•"/>
              <a:defRPr/>
            </a:lvl3pPr>
            <a:lvl4pPr marL="1828800" lvl="3" indent="-342900" algn="l">
              <a:lnSpc>
                <a:spcPct val="100000"/>
              </a:lnSpc>
              <a:spcBef>
                <a:spcPts val="1603"/>
              </a:spcBef>
              <a:spcAft>
                <a:spcPts val="0"/>
              </a:spcAft>
              <a:buClr>
                <a:srgbClr val="011E3B"/>
              </a:buClr>
              <a:buSzPts val="1800"/>
              <a:buFont typeface="Calibri"/>
              <a:buChar char="•"/>
              <a:defRPr/>
            </a:lvl4pPr>
            <a:lvl5pPr marL="2286000" lvl="4" indent="-342900" algn="l">
              <a:lnSpc>
                <a:spcPct val="100000"/>
              </a:lnSpc>
              <a:spcBef>
                <a:spcPts val="1603"/>
              </a:spcBef>
              <a:spcAft>
                <a:spcPts val="0"/>
              </a:spcAft>
              <a:buClr>
                <a:srgbClr val="011E3B"/>
              </a:buClr>
              <a:buSzPts val="1800"/>
              <a:buFont typeface="Calibri"/>
              <a:buChar char="•"/>
              <a:defRPr/>
            </a:lvl5pPr>
            <a:lvl6pPr marL="2743200" lvl="5" indent="-342900" algn="l">
              <a:lnSpc>
                <a:spcPct val="90000"/>
              </a:lnSpc>
              <a:spcBef>
                <a:spcPts val="1603"/>
              </a:spcBef>
              <a:spcAft>
                <a:spcPts val="0"/>
              </a:spcAft>
              <a:buClr>
                <a:schemeClr val="dk1"/>
              </a:buClr>
              <a:buSzPts val="1800"/>
              <a:buFont typeface="Calibri"/>
              <a:buChar char="•"/>
              <a:defRPr/>
            </a:lvl6pPr>
            <a:lvl7pPr marL="3200400" lvl="6" indent="-342900" algn="l">
              <a:lnSpc>
                <a:spcPct val="90000"/>
              </a:lnSpc>
              <a:spcBef>
                <a:spcPts val="1603"/>
              </a:spcBef>
              <a:spcAft>
                <a:spcPts val="0"/>
              </a:spcAft>
              <a:buClr>
                <a:schemeClr val="dk1"/>
              </a:buClr>
              <a:buSzPts val="1800"/>
              <a:buFont typeface="Calibri"/>
              <a:buChar char="•"/>
              <a:defRPr/>
            </a:lvl7pPr>
            <a:lvl8pPr marL="3657600" lvl="7" indent="-342900" algn="l">
              <a:lnSpc>
                <a:spcPct val="90000"/>
              </a:lnSpc>
              <a:spcBef>
                <a:spcPts val="1603"/>
              </a:spcBef>
              <a:spcAft>
                <a:spcPts val="0"/>
              </a:spcAft>
              <a:buClr>
                <a:schemeClr val="dk1"/>
              </a:buClr>
              <a:buSzPts val="1800"/>
              <a:buFont typeface="Calibri"/>
              <a:buChar char="•"/>
              <a:defRPr/>
            </a:lvl8pPr>
            <a:lvl9pPr marL="4114800" lvl="8" indent="-342900" algn="l">
              <a:lnSpc>
                <a:spcPct val="90000"/>
              </a:lnSpc>
              <a:spcBef>
                <a:spcPts val="1603"/>
              </a:spcBef>
              <a:spcAft>
                <a:spcPts val="0"/>
              </a:spcAft>
              <a:buClr>
                <a:schemeClr val="dk1"/>
              </a:buClr>
              <a:buSzPts val="1800"/>
              <a:buFont typeface="Calibri"/>
              <a:buChar char="•"/>
              <a:defRPr/>
            </a:lvl9pPr>
          </a:lstStyle>
          <a:p>
            <a:endParaRPr/>
          </a:p>
        </p:txBody>
      </p:sp>
      <p:sp>
        <p:nvSpPr>
          <p:cNvPr id="70" name="Google Shape;70;p43"/>
          <p:cNvSpPr>
            <a:spLocks noGrp="1"/>
          </p:cNvSpPr>
          <p:nvPr>
            <p:ph type="pic" idx="4"/>
          </p:nvPr>
        </p:nvSpPr>
        <p:spPr>
          <a:xfrm>
            <a:off x="6000703" y="1"/>
            <a:ext cx="4705019" cy="6975968"/>
          </a:xfrm>
          <a:prstGeom prst="rect">
            <a:avLst/>
          </a:prstGeom>
          <a:solidFill>
            <a:srgbClr val="D8D8D8"/>
          </a:solidFill>
          <a:ln>
            <a:noFill/>
          </a:ln>
        </p:spPr>
      </p:sp>
      <p:sp>
        <p:nvSpPr>
          <p:cNvPr id="71" name="Google Shape;71;p43"/>
          <p:cNvSpPr/>
          <p:nvPr/>
        </p:nvSpPr>
        <p:spPr>
          <a:xfrm rot="-5400000">
            <a:off x="5206703" y="4702798"/>
            <a:ext cx="1588000" cy="31575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80175" tIns="40075" rIns="80175" bIns="40075" anchor="ctr" anchorCtr="0">
            <a:noAutofit/>
          </a:bodyPr>
          <a:lstStyle/>
          <a:p>
            <a:pPr marL="0" marR="0" lvl="0" indent="0" algn="l" rtl="0">
              <a:spcBef>
                <a:spcPts val="0"/>
              </a:spcBef>
              <a:spcAft>
                <a:spcPts val="0"/>
              </a:spcAft>
              <a:buClr>
                <a:schemeClr val="dk1"/>
              </a:buClr>
              <a:buSzPts val="1815"/>
              <a:buFont typeface="Calibri"/>
              <a:buNone/>
            </a:pPr>
            <a:endParaRPr sz="1815">
              <a:solidFill>
                <a:schemeClr val="dk1"/>
              </a:solidFill>
              <a:latin typeface="Century Schoolbook"/>
              <a:ea typeface="Century Schoolbook"/>
              <a:cs typeface="Century Schoolbook"/>
              <a:sym typeface="Century Schoolboo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 1 column">
  <p:cSld name="Text Slide - 1 column">
    <p:spTree>
      <p:nvGrpSpPr>
        <p:cNvPr id="1" name="Shape 72"/>
        <p:cNvGrpSpPr/>
        <p:nvPr/>
      </p:nvGrpSpPr>
      <p:grpSpPr>
        <a:xfrm>
          <a:off x="0" y="0"/>
          <a:ext cx="0" cy="0"/>
          <a:chOff x="0" y="0"/>
          <a:chExt cx="0" cy="0"/>
        </a:xfrm>
      </p:grpSpPr>
      <p:sp>
        <p:nvSpPr>
          <p:cNvPr id="73" name="Google Shape;73;p44"/>
          <p:cNvSpPr txBox="1">
            <a:spLocks noGrp="1"/>
          </p:cNvSpPr>
          <p:nvPr>
            <p:ph type="body" idx="1"/>
          </p:nvPr>
        </p:nvSpPr>
        <p:spPr>
          <a:xfrm>
            <a:off x="749275" y="1020820"/>
            <a:ext cx="9194843" cy="88692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305C6F"/>
              </a:buClr>
              <a:buSzPts val="3158"/>
              <a:buFont typeface="Calibri"/>
              <a:buNone/>
              <a:defRPr sz="3158" b="1" i="0">
                <a:solidFill>
                  <a:srgbClr val="305C6F"/>
                </a:solidFill>
                <a:latin typeface="Calibri"/>
                <a:ea typeface="Calibri"/>
                <a:cs typeface="Calibri"/>
                <a:sym typeface="Calibri"/>
              </a:defRPr>
            </a:lvl1pPr>
            <a:lvl2pPr marL="914400" lvl="1" indent="-228600" algn="l">
              <a:spcBef>
                <a:spcPts val="0"/>
              </a:spcBef>
              <a:spcAft>
                <a:spcPts val="0"/>
              </a:spcAft>
              <a:buClr>
                <a:srgbClr val="011E3B"/>
              </a:buClr>
              <a:buSzPts val="4527"/>
              <a:buFont typeface="Montserrat"/>
              <a:buNone/>
              <a:defRPr sz="4527">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527"/>
              <a:buFont typeface="Montserrat"/>
              <a:buNone/>
              <a:defRPr sz="4527">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527"/>
              <a:buFont typeface="Montserrat"/>
              <a:buNone/>
              <a:defRPr sz="4527">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527"/>
              <a:buFont typeface="Montserrat"/>
              <a:buNone/>
              <a:defRPr sz="4527">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4" name="Google Shape;74;p44"/>
          <p:cNvSpPr/>
          <p:nvPr/>
        </p:nvSpPr>
        <p:spPr>
          <a:xfrm>
            <a:off x="1396743" y="-1"/>
            <a:ext cx="7899914" cy="381549"/>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205700" tIns="102850" rIns="205700" bIns="102850" anchor="t" anchorCtr="0">
            <a:noAutofit/>
          </a:bodyPr>
          <a:lstStyle/>
          <a:p>
            <a:pPr marL="0" marR="0" lvl="0" indent="0" algn="ctr" rtl="0">
              <a:spcBef>
                <a:spcPts val="0"/>
              </a:spcBef>
              <a:spcAft>
                <a:spcPts val="0"/>
              </a:spcAft>
              <a:buNone/>
            </a:pPr>
            <a:endParaRPr sz="6075">
              <a:solidFill>
                <a:schemeClr val="dk1"/>
              </a:solidFill>
              <a:latin typeface="Calibri"/>
              <a:ea typeface="Calibri"/>
              <a:cs typeface="Calibri"/>
              <a:sym typeface="Calibri"/>
            </a:endParaRPr>
          </a:p>
        </p:txBody>
      </p:sp>
      <p:sp>
        <p:nvSpPr>
          <p:cNvPr id="75" name="Google Shape;75;p44"/>
          <p:cNvSpPr txBox="1">
            <a:spLocks noGrp="1"/>
          </p:cNvSpPr>
          <p:nvPr>
            <p:ph type="body" idx="2"/>
          </p:nvPr>
        </p:nvSpPr>
        <p:spPr>
          <a:xfrm>
            <a:off x="749277" y="2056188"/>
            <a:ext cx="9194841" cy="489586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105"/>
              <a:buFont typeface="Calibri"/>
              <a:buNone/>
              <a:defRPr sz="2105" b="0" i="0">
                <a:solidFill>
                  <a:schemeClr val="dk1"/>
                </a:solidFill>
                <a:latin typeface="Calibri"/>
                <a:ea typeface="Calibri"/>
                <a:cs typeface="Calibri"/>
                <a:sym typeface="Calibri"/>
              </a:defRPr>
            </a:lvl1pPr>
            <a:lvl2pPr marL="914400" lvl="1" indent="-228600" algn="l">
              <a:spcBef>
                <a:spcPts val="0"/>
              </a:spcBef>
              <a:spcAft>
                <a:spcPts val="0"/>
              </a:spcAft>
              <a:buClr>
                <a:srgbClr val="011E3B"/>
              </a:buClr>
              <a:buSzPts val="4527"/>
              <a:buFont typeface="Montserrat"/>
              <a:buNone/>
              <a:defRPr sz="4527">
                <a:solidFill>
                  <a:srgbClr val="011E3B"/>
                </a:solidFill>
                <a:latin typeface="Montserrat"/>
                <a:ea typeface="Montserrat"/>
                <a:cs typeface="Montserrat"/>
                <a:sym typeface="Montserrat"/>
              </a:defRPr>
            </a:lvl2pPr>
            <a:lvl3pPr marL="1371600" lvl="2" indent="-228600" algn="l">
              <a:spcBef>
                <a:spcPts val="0"/>
              </a:spcBef>
              <a:spcAft>
                <a:spcPts val="0"/>
              </a:spcAft>
              <a:buClr>
                <a:srgbClr val="011E3B"/>
              </a:buClr>
              <a:buSzPts val="4527"/>
              <a:buFont typeface="Montserrat"/>
              <a:buNone/>
              <a:defRPr sz="4527">
                <a:solidFill>
                  <a:srgbClr val="011E3B"/>
                </a:solidFill>
                <a:latin typeface="Montserrat"/>
                <a:ea typeface="Montserrat"/>
                <a:cs typeface="Montserrat"/>
                <a:sym typeface="Montserrat"/>
              </a:defRPr>
            </a:lvl3pPr>
            <a:lvl4pPr marL="1828800" lvl="3" indent="-228600" algn="l">
              <a:spcBef>
                <a:spcPts val="0"/>
              </a:spcBef>
              <a:spcAft>
                <a:spcPts val="0"/>
              </a:spcAft>
              <a:buClr>
                <a:srgbClr val="011E3B"/>
              </a:buClr>
              <a:buSzPts val="4527"/>
              <a:buFont typeface="Montserrat"/>
              <a:buNone/>
              <a:defRPr sz="4527">
                <a:solidFill>
                  <a:srgbClr val="011E3B"/>
                </a:solidFill>
                <a:latin typeface="Montserrat"/>
                <a:ea typeface="Montserrat"/>
                <a:cs typeface="Montserrat"/>
                <a:sym typeface="Montserrat"/>
              </a:defRPr>
            </a:lvl4pPr>
            <a:lvl5pPr marL="2286000" lvl="4" indent="-228600" algn="l">
              <a:spcBef>
                <a:spcPts val="0"/>
              </a:spcBef>
              <a:spcAft>
                <a:spcPts val="0"/>
              </a:spcAft>
              <a:buClr>
                <a:srgbClr val="011E3B"/>
              </a:buClr>
              <a:buSzPts val="4527"/>
              <a:buFont typeface="Montserrat"/>
              <a:buNone/>
              <a:defRPr sz="4527">
                <a:solidFill>
                  <a:srgbClr val="011E3B"/>
                </a:solidFill>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45"/>
          <p:cNvSpPr txBox="1">
            <a:spLocks noGrp="1"/>
          </p:cNvSpPr>
          <p:nvPr>
            <p:ph type="title"/>
          </p:nvPr>
        </p:nvSpPr>
        <p:spPr>
          <a:xfrm>
            <a:off x="736600" y="504825"/>
            <a:ext cx="3449638" cy="1763713"/>
          </a:xfrm>
          <a:prstGeom prst="rect">
            <a:avLst/>
          </a:prstGeom>
          <a:noFill/>
          <a:ln>
            <a:noFill/>
          </a:ln>
        </p:spPr>
        <p:txBody>
          <a:bodyPr spcFirstLastPara="1" wrap="square" lIns="0" tIns="0" rIns="0" bIns="0" anchor="b" anchorCtr="0">
            <a:spAutoFit/>
          </a:bodyPr>
          <a:lstStyle>
            <a:lvl1pPr lvl="0" algn="l">
              <a:spcBef>
                <a:spcPts val="0"/>
              </a:spcBef>
              <a:spcAft>
                <a:spcPts val="0"/>
              </a:spcAft>
              <a:buSzPts val="1400"/>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5"/>
          <p:cNvSpPr txBox="1">
            <a:spLocks noGrp="1"/>
          </p:cNvSpPr>
          <p:nvPr>
            <p:ph type="body" idx="1"/>
          </p:nvPr>
        </p:nvSpPr>
        <p:spPr>
          <a:xfrm>
            <a:off x="4546600" y="1089025"/>
            <a:ext cx="5413375" cy="5373688"/>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200"/>
            </a:lvl1pPr>
            <a:lvl2pPr marL="914400" lvl="1" indent="-228600" algn="l">
              <a:spcBef>
                <a:spcPts val="0"/>
              </a:spcBef>
              <a:spcAft>
                <a:spcPts val="0"/>
              </a:spcAft>
              <a:buSzPts val="1400"/>
              <a:buNone/>
              <a:defRPr sz="2800"/>
            </a:lvl2pPr>
            <a:lvl3pPr marL="1371600" lvl="2" indent="-228600" algn="l">
              <a:spcBef>
                <a:spcPts val="0"/>
              </a:spcBef>
              <a:spcAft>
                <a:spcPts val="0"/>
              </a:spcAft>
              <a:buSzPts val="1400"/>
              <a:buNone/>
              <a:defRPr sz="2400"/>
            </a:lvl3pPr>
            <a:lvl4pPr marL="1828800" lvl="3" indent="-228600" algn="l">
              <a:spcBef>
                <a:spcPts val="0"/>
              </a:spcBef>
              <a:spcAft>
                <a:spcPts val="0"/>
              </a:spcAft>
              <a:buSzPts val="1400"/>
              <a:buNone/>
              <a:defRPr sz="2000"/>
            </a:lvl4pPr>
            <a:lvl5pPr marL="2286000" lvl="4" indent="-228600" algn="l">
              <a:spcBef>
                <a:spcPts val="0"/>
              </a:spcBef>
              <a:spcAft>
                <a:spcPts val="0"/>
              </a:spcAft>
              <a:buSzPts val="1400"/>
              <a:buNone/>
              <a:defRPr sz="2000"/>
            </a:lvl5pPr>
            <a:lvl6pPr marL="2743200" lvl="5" indent="-228600" algn="l">
              <a:spcBef>
                <a:spcPts val="0"/>
              </a:spcBef>
              <a:spcAft>
                <a:spcPts val="0"/>
              </a:spcAft>
              <a:buSzPts val="1400"/>
              <a:buNone/>
              <a:defRPr sz="2000"/>
            </a:lvl6pPr>
            <a:lvl7pPr marL="3200400" lvl="6" indent="-228600" algn="l">
              <a:spcBef>
                <a:spcPts val="0"/>
              </a:spcBef>
              <a:spcAft>
                <a:spcPts val="0"/>
              </a:spcAft>
              <a:buSzPts val="1400"/>
              <a:buNone/>
              <a:defRPr sz="2000"/>
            </a:lvl7pPr>
            <a:lvl8pPr marL="3657600" lvl="7" indent="-228600" algn="l">
              <a:spcBef>
                <a:spcPts val="0"/>
              </a:spcBef>
              <a:spcAft>
                <a:spcPts val="0"/>
              </a:spcAft>
              <a:buSzPts val="1400"/>
              <a:buNone/>
              <a:defRPr sz="2000"/>
            </a:lvl8pPr>
            <a:lvl9pPr marL="4114800" lvl="8" indent="-228600" algn="l">
              <a:spcBef>
                <a:spcPts val="0"/>
              </a:spcBef>
              <a:spcAft>
                <a:spcPts val="0"/>
              </a:spcAft>
              <a:buSzPts val="1400"/>
              <a:buNone/>
              <a:defRPr sz="2000"/>
            </a:lvl9pPr>
          </a:lstStyle>
          <a:p>
            <a:endParaRPr/>
          </a:p>
        </p:txBody>
      </p:sp>
      <p:sp>
        <p:nvSpPr>
          <p:cNvPr id="79" name="Google Shape;79;p45"/>
          <p:cNvSpPr txBox="1">
            <a:spLocks noGrp="1"/>
          </p:cNvSpPr>
          <p:nvPr>
            <p:ph type="body" idx="2"/>
          </p:nvPr>
        </p:nvSpPr>
        <p:spPr>
          <a:xfrm>
            <a:off x="736600" y="2268538"/>
            <a:ext cx="3449638" cy="42037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Clr>
                <a:srgbClr val="7CACD2"/>
              </a:buClr>
              <a:buSzPts val="1600"/>
              <a:buFont typeface="Open Sans"/>
              <a:buNone/>
              <a:defRPr sz="1600"/>
            </a:lvl1pPr>
            <a:lvl2pPr marL="914400" lvl="1" indent="-228600" algn="l">
              <a:spcBef>
                <a:spcPts val="0"/>
              </a:spcBef>
              <a:spcAft>
                <a:spcPts val="0"/>
              </a:spcAft>
              <a:buSzPts val="1400"/>
              <a:buFont typeface="Calibri"/>
              <a:buNone/>
              <a:defRPr sz="1400"/>
            </a:lvl2pPr>
            <a:lvl3pPr marL="1371600" lvl="2" indent="-228600" algn="l">
              <a:spcBef>
                <a:spcPts val="0"/>
              </a:spcBef>
              <a:spcAft>
                <a:spcPts val="0"/>
              </a:spcAft>
              <a:buSzPts val="1200"/>
              <a:buFont typeface="Calibri"/>
              <a:buNone/>
              <a:defRPr sz="1200"/>
            </a:lvl3pPr>
            <a:lvl4pPr marL="1828800" lvl="3" indent="-228600" algn="l">
              <a:spcBef>
                <a:spcPts val="0"/>
              </a:spcBef>
              <a:spcAft>
                <a:spcPts val="0"/>
              </a:spcAft>
              <a:buSzPts val="1000"/>
              <a:buFont typeface="Calibri"/>
              <a:buNone/>
              <a:defRPr sz="1000"/>
            </a:lvl4pPr>
            <a:lvl5pPr marL="2286000" lvl="4" indent="-228600" algn="l">
              <a:spcBef>
                <a:spcPts val="0"/>
              </a:spcBef>
              <a:spcAft>
                <a:spcPts val="0"/>
              </a:spcAft>
              <a:buSzPts val="1000"/>
              <a:buFont typeface="Calibri"/>
              <a:buNone/>
              <a:defRPr sz="1000"/>
            </a:lvl5pPr>
            <a:lvl6pPr marL="2743200" lvl="5" indent="-228600" algn="l">
              <a:spcBef>
                <a:spcPts val="0"/>
              </a:spcBef>
              <a:spcAft>
                <a:spcPts val="0"/>
              </a:spcAft>
              <a:buSzPts val="1000"/>
              <a:buFont typeface="Calibri"/>
              <a:buNone/>
              <a:defRPr sz="1000"/>
            </a:lvl6pPr>
            <a:lvl7pPr marL="3200400" lvl="6" indent="-228600" algn="l">
              <a:spcBef>
                <a:spcPts val="0"/>
              </a:spcBef>
              <a:spcAft>
                <a:spcPts val="0"/>
              </a:spcAft>
              <a:buSzPts val="1000"/>
              <a:buFont typeface="Calibri"/>
              <a:buNone/>
              <a:defRPr sz="1000"/>
            </a:lvl7pPr>
            <a:lvl8pPr marL="3657600" lvl="7" indent="-228600" algn="l">
              <a:spcBef>
                <a:spcPts val="0"/>
              </a:spcBef>
              <a:spcAft>
                <a:spcPts val="0"/>
              </a:spcAft>
              <a:buSzPts val="1000"/>
              <a:buFont typeface="Calibri"/>
              <a:buNone/>
              <a:defRPr sz="1000"/>
            </a:lvl8pPr>
            <a:lvl9pPr marL="4114800" lvl="8" indent="-228600" algn="l">
              <a:spcBef>
                <a:spcPts val="0"/>
              </a:spcBef>
              <a:spcAft>
                <a:spcPts val="0"/>
              </a:spcAft>
              <a:buSzPts val="1000"/>
              <a:buFont typeface="Calibri"/>
              <a:buNone/>
              <a:defRPr sz="1000"/>
            </a:lvl9pPr>
          </a:lstStyle>
          <a:p>
            <a:endParaRPr/>
          </a:p>
        </p:txBody>
      </p:sp>
      <p:sp>
        <p:nvSpPr>
          <p:cNvPr id="80" name="Google Shape;80;p45"/>
          <p:cNvSpPr txBox="1">
            <a:spLocks noGrp="1"/>
          </p:cNvSpPr>
          <p:nvPr>
            <p:ph type="dt" idx="10"/>
          </p:nvPr>
        </p:nvSpPr>
        <p:spPr>
          <a:xfrm>
            <a:off x="534670" y="7033450"/>
            <a:ext cx="2459482" cy="37814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5"/>
          <p:cNvSpPr txBox="1">
            <a:spLocks noGrp="1"/>
          </p:cNvSpPr>
          <p:nvPr>
            <p:ph type="ftr" idx="11"/>
          </p:nvPr>
        </p:nvSpPr>
        <p:spPr>
          <a:xfrm>
            <a:off x="3635756" y="7033450"/>
            <a:ext cx="3421888" cy="37814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sldNum" idx="12"/>
          </p:nvPr>
        </p:nvSpPr>
        <p:spPr>
          <a:xfrm>
            <a:off x="7699248" y="7033450"/>
            <a:ext cx="2459482" cy="378142"/>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51"/>
          <p:cNvSpPr txBox="1">
            <a:spLocks noGrp="1"/>
          </p:cNvSpPr>
          <p:nvPr>
            <p:ph type="title"/>
          </p:nvPr>
        </p:nvSpPr>
        <p:spPr>
          <a:xfrm>
            <a:off x="1697529" y="1586347"/>
            <a:ext cx="7298341" cy="307276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600" b="1" i="0">
                <a:solidFill>
                  <a:srgbClr val="7CACD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51"/>
          <p:cNvSpPr txBox="1">
            <a:spLocks noGrp="1"/>
          </p:cNvSpPr>
          <p:nvPr>
            <p:ph type="body" idx="1"/>
          </p:nvPr>
        </p:nvSpPr>
        <p:spPr>
          <a:xfrm>
            <a:off x="1697529" y="1586347"/>
            <a:ext cx="7298341" cy="307276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4600" b="1" i="0">
                <a:solidFill>
                  <a:srgbClr val="7CACD2"/>
                </a:solidFill>
                <a:latin typeface="Open Sans"/>
                <a:ea typeface="Open Sans"/>
                <a:cs typeface="Open Sans"/>
                <a:sym typeface="Open Sans"/>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6" name="Google Shape;86;p51"/>
          <p:cNvSpPr txBox="1">
            <a:spLocks noGrp="1"/>
          </p:cNvSpPr>
          <p:nvPr>
            <p:ph type="ftr" idx="11"/>
          </p:nvPr>
        </p:nvSpPr>
        <p:spPr>
          <a:xfrm>
            <a:off x="3635756" y="7033450"/>
            <a:ext cx="3421888" cy="37814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1"/>
          <p:cNvSpPr txBox="1">
            <a:spLocks noGrp="1"/>
          </p:cNvSpPr>
          <p:nvPr>
            <p:ph type="dt" idx="10"/>
          </p:nvPr>
        </p:nvSpPr>
        <p:spPr>
          <a:xfrm>
            <a:off x="534670" y="7033450"/>
            <a:ext cx="2459482" cy="37814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1"/>
          <p:cNvSpPr txBox="1">
            <a:spLocks noGrp="1"/>
          </p:cNvSpPr>
          <p:nvPr>
            <p:ph type="sldNum" idx="12"/>
          </p:nvPr>
        </p:nvSpPr>
        <p:spPr>
          <a:xfrm>
            <a:off x="7699248" y="7033450"/>
            <a:ext cx="2459482" cy="378142"/>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9"/>
        <p:cNvGrpSpPr/>
        <p:nvPr/>
      </p:nvGrpSpPr>
      <p:grpSpPr>
        <a:xfrm>
          <a:off x="0" y="0"/>
          <a:ext cx="0" cy="0"/>
          <a:chOff x="0" y="0"/>
          <a:chExt cx="0" cy="0"/>
        </a:xfrm>
      </p:grpSpPr>
      <p:sp>
        <p:nvSpPr>
          <p:cNvPr id="90" name="Google Shape;90;p52"/>
          <p:cNvSpPr txBox="1">
            <a:spLocks noGrp="1"/>
          </p:cNvSpPr>
          <p:nvPr>
            <p:ph type="title"/>
          </p:nvPr>
        </p:nvSpPr>
        <p:spPr>
          <a:xfrm>
            <a:off x="1697529" y="1586347"/>
            <a:ext cx="7298341" cy="307276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600" b="1" i="0">
                <a:solidFill>
                  <a:srgbClr val="7CACD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52"/>
          <p:cNvSpPr txBox="1">
            <a:spLocks noGrp="1"/>
          </p:cNvSpPr>
          <p:nvPr>
            <p:ph type="ftr" idx="11"/>
          </p:nvPr>
        </p:nvSpPr>
        <p:spPr>
          <a:xfrm>
            <a:off x="3635756" y="7033450"/>
            <a:ext cx="3421888" cy="37814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2"/>
          <p:cNvSpPr txBox="1">
            <a:spLocks noGrp="1"/>
          </p:cNvSpPr>
          <p:nvPr>
            <p:ph type="dt" idx="10"/>
          </p:nvPr>
        </p:nvSpPr>
        <p:spPr>
          <a:xfrm>
            <a:off x="534670" y="7033450"/>
            <a:ext cx="2459482" cy="37814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52"/>
          <p:cNvSpPr txBox="1">
            <a:spLocks noGrp="1"/>
          </p:cNvSpPr>
          <p:nvPr>
            <p:ph type="sldNum" idx="12"/>
          </p:nvPr>
        </p:nvSpPr>
        <p:spPr>
          <a:xfrm>
            <a:off x="7699248" y="7033450"/>
            <a:ext cx="2459482" cy="378142"/>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9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1697529" y="1586347"/>
            <a:ext cx="7298341" cy="307276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600" b="1" i="0" u="none" strike="noStrike" cap="none">
                <a:solidFill>
                  <a:srgbClr val="7CACD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1697529" y="1586347"/>
            <a:ext cx="7298341" cy="307276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4600" b="1" i="0" u="none" strike="noStrike" cap="none">
                <a:solidFill>
                  <a:srgbClr val="7CACD2"/>
                </a:solidFill>
                <a:latin typeface="Open Sans"/>
                <a:ea typeface="Open Sans"/>
                <a:cs typeface="Open Sans"/>
                <a:sym typeface="Open Sans"/>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39"/>
          <p:cNvSpPr txBox="1">
            <a:spLocks noGrp="1"/>
          </p:cNvSpPr>
          <p:nvPr>
            <p:ph type="ftr" idx="11"/>
          </p:nvPr>
        </p:nvSpPr>
        <p:spPr>
          <a:xfrm>
            <a:off x="3635756" y="7033450"/>
            <a:ext cx="3421888" cy="378142"/>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dt" idx="10"/>
          </p:nvPr>
        </p:nvSpPr>
        <p:spPr>
          <a:xfrm>
            <a:off x="534670" y="7033450"/>
            <a:ext cx="2459482" cy="378142"/>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9"/>
          <p:cNvSpPr txBox="1">
            <a:spLocks noGrp="1"/>
          </p:cNvSpPr>
          <p:nvPr>
            <p:ph type="sldNum" idx="12"/>
          </p:nvPr>
        </p:nvSpPr>
        <p:spPr>
          <a:xfrm>
            <a:off x="7699248" y="7033450"/>
            <a:ext cx="2459482" cy="378142"/>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46"/>
          <p:cNvSpPr txBox="1">
            <a:spLocks noGrp="1"/>
          </p:cNvSpPr>
          <p:nvPr>
            <p:ph type="title"/>
          </p:nvPr>
        </p:nvSpPr>
        <p:spPr>
          <a:xfrm>
            <a:off x="735013" y="403225"/>
            <a:ext cx="9223375" cy="14605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46"/>
          <p:cNvSpPr txBox="1">
            <a:spLocks noGrp="1"/>
          </p:cNvSpPr>
          <p:nvPr>
            <p:ph type="body" idx="1"/>
          </p:nvPr>
        </p:nvSpPr>
        <p:spPr>
          <a:xfrm>
            <a:off x="735013" y="2012950"/>
            <a:ext cx="9223375" cy="479901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46"/>
          <p:cNvSpPr txBox="1">
            <a:spLocks noGrp="1"/>
          </p:cNvSpPr>
          <p:nvPr>
            <p:ph type="dt" idx="10"/>
          </p:nvPr>
        </p:nvSpPr>
        <p:spPr>
          <a:xfrm>
            <a:off x="735013" y="7010400"/>
            <a:ext cx="2406650" cy="40163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46"/>
          <p:cNvSpPr txBox="1">
            <a:spLocks noGrp="1"/>
          </p:cNvSpPr>
          <p:nvPr>
            <p:ph type="ftr" idx="11"/>
          </p:nvPr>
        </p:nvSpPr>
        <p:spPr>
          <a:xfrm>
            <a:off x="3541713" y="7010400"/>
            <a:ext cx="3609975" cy="40163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46"/>
          <p:cNvSpPr txBox="1">
            <a:spLocks noGrp="1"/>
          </p:cNvSpPr>
          <p:nvPr>
            <p:ph type="sldNum" idx="12"/>
          </p:nvPr>
        </p:nvSpPr>
        <p:spPr>
          <a:xfrm>
            <a:off x="7551738" y="7010400"/>
            <a:ext cx="2406650" cy="40163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creativecommons.org/licenses/by-sa/4.0/?ref=chooser-v1"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9.sv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14.sv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17.sv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20.sv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23.sv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26.sv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29.sv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32.sv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hyperlink" Target="http://creativecommons.org/licenses/by-sa/4.0/?ref=chooser-v1" TargetMode="External"/><Relationship Id="rId3" Type="http://schemas.openxmlformats.org/officeDocument/2006/relationships/image" Target="../media/image34.png"/><Relationship Id="rId7"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35.jpg"/><Relationship Id="rId4" Type="http://schemas.openxmlformats.org/officeDocument/2006/relationships/hyperlink" Target="http://www.darkskytourism.eu/"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
          <p:cNvSpPr txBox="1">
            <a:spLocks noGrp="1"/>
          </p:cNvSpPr>
          <p:nvPr>
            <p:ph type="body" idx="1"/>
          </p:nvPr>
        </p:nvSpPr>
        <p:spPr>
          <a:xfrm>
            <a:off x="5689844" y="2130524"/>
            <a:ext cx="4367358" cy="1553853"/>
          </a:xfrm>
          <a:prstGeom prst="rect">
            <a:avLst/>
          </a:prstGeom>
          <a:noFill/>
          <a:ln>
            <a:noFill/>
          </a:ln>
        </p:spPr>
        <p:txBody>
          <a:bodyPr spcFirstLastPara="1" wrap="square" lIns="80175" tIns="40075" rIns="80175" bIns="40075" anchor="t" anchorCtr="0">
            <a:noAutofit/>
          </a:bodyPr>
          <a:lstStyle/>
          <a:p>
            <a:pPr marL="0" lvl="0" indent="0" algn="l" rtl="0">
              <a:lnSpc>
                <a:spcPct val="98850"/>
              </a:lnSpc>
              <a:spcBef>
                <a:spcPts val="0"/>
              </a:spcBef>
              <a:spcAft>
                <a:spcPts val="0"/>
              </a:spcAft>
              <a:buSzPts val="4000"/>
              <a:buFont typeface="Calibri"/>
              <a:buNone/>
            </a:pPr>
            <a:r>
              <a:rPr lang="en-IE" b="1" dirty="0"/>
              <a:t>DARK SKY ECOTOURISM</a:t>
            </a:r>
            <a:endParaRPr dirty="0"/>
          </a:p>
          <a:p>
            <a:pPr marL="0" lvl="0" indent="0" algn="l" rtl="0">
              <a:lnSpc>
                <a:spcPct val="98850"/>
              </a:lnSpc>
              <a:spcBef>
                <a:spcPts val="0"/>
              </a:spcBef>
              <a:spcAft>
                <a:spcPts val="0"/>
              </a:spcAft>
              <a:buSzPts val="4000"/>
              <a:buFont typeface="Calibri"/>
              <a:buNone/>
            </a:pPr>
            <a:r>
              <a:rPr lang="en-IE" b="1" dirty="0"/>
              <a:t> </a:t>
            </a:r>
            <a:endParaRPr dirty="0"/>
          </a:p>
        </p:txBody>
      </p:sp>
      <p:sp>
        <p:nvSpPr>
          <p:cNvPr id="173" name="Google Shape;173;p1"/>
          <p:cNvSpPr txBox="1">
            <a:spLocks noGrp="1"/>
          </p:cNvSpPr>
          <p:nvPr>
            <p:ph type="body" idx="3"/>
          </p:nvPr>
        </p:nvSpPr>
        <p:spPr>
          <a:xfrm>
            <a:off x="5689844" y="4139566"/>
            <a:ext cx="4841432" cy="1084187"/>
          </a:xfrm>
          <a:prstGeom prst="rect">
            <a:avLst/>
          </a:prstGeom>
          <a:noFill/>
          <a:ln>
            <a:noFill/>
          </a:ln>
        </p:spPr>
        <p:txBody>
          <a:bodyPr spcFirstLastPara="1" wrap="square" lIns="80175" tIns="40075" rIns="80175" bIns="40075" anchor="t" anchorCtr="0">
            <a:noAutofit/>
          </a:bodyPr>
          <a:lstStyle/>
          <a:p>
            <a:pPr marL="12700" marR="5080" lvl="0" indent="-12700" algn="just" rtl="0">
              <a:spcBef>
                <a:spcPts val="0"/>
              </a:spcBef>
              <a:spcAft>
                <a:spcPts val="0"/>
              </a:spcAft>
              <a:buSzPts val="2200"/>
              <a:buFont typeface="Calibri"/>
              <a:buNone/>
            </a:pPr>
            <a:r>
              <a:rPr lang="en-IE" sz="3200" b="1" dirty="0">
                <a:solidFill>
                  <a:srgbClr val="305C6F"/>
                </a:solidFill>
                <a:latin typeface="Calibri"/>
                <a:ea typeface="Calibri"/>
                <a:cs typeface="Calibri"/>
                <a:sym typeface="Calibri"/>
              </a:rPr>
              <a:t>Module 4 - Introduction to designing</a:t>
            </a:r>
          </a:p>
          <a:p>
            <a:pPr marL="12700" marR="5080" lvl="0" indent="-12700" algn="just" rtl="0">
              <a:spcBef>
                <a:spcPts val="0"/>
              </a:spcBef>
              <a:spcAft>
                <a:spcPts val="0"/>
              </a:spcAft>
              <a:buSzPts val="2200"/>
              <a:buFont typeface="Calibri"/>
              <a:buNone/>
            </a:pPr>
            <a:r>
              <a:rPr lang="en-IE" sz="3200" b="1" dirty="0">
                <a:solidFill>
                  <a:srgbClr val="305C6F"/>
                </a:solidFill>
                <a:latin typeface="Calibri"/>
                <a:ea typeface="Calibri"/>
                <a:cs typeface="Calibri"/>
                <a:sym typeface="Calibri"/>
              </a:rPr>
              <a:t>ecotourism experience </a:t>
            </a:r>
            <a:endParaRPr b="1" dirty="0">
              <a:solidFill>
                <a:srgbClr val="305C6F"/>
              </a:solidFill>
            </a:endParaRPr>
          </a:p>
          <a:p>
            <a:pPr marL="0" lvl="0" indent="0" algn="l" rtl="0">
              <a:lnSpc>
                <a:spcPct val="100000"/>
              </a:lnSpc>
              <a:spcBef>
                <a:spcPts val="0"/>
              </a:spcBef>
              <a:spcAft>
                <a:spcPts val="0"/>
              </a:spcAft>
              <a:buSzPts val="2200"/>
              <a:buFont typeface="Calibri"/>
              <a:buNone/>
            </a:pPr>
            <a:endParaRPr dirty="0">
              <a:solidFill>
                <a:schemeClr val="dk1"/>
              </a:solidFill>
              <a:latin typeface="Calibri"/>
              <a:ea typeface="Calibri"/>
              <a:cs typeface="Calibri"/>
              <a:sym typeface="Calibri"/>
            </a:endParaRPr>
          </a:p>
        </p:txBody>
      </p:sp>
      <p:sp>
        <p:nvSpPr>
          <p:cNvPr id="175" name="Google Shape;175;p1"/>
          <p:cNvSpPr txBox="1">
            <a:spLocks noGrp="1"/>
          </p:cNvSpPr>
          <p:nvPr>
            <p:ph type="sldNum" idx="4294967295"/>
          </p:nvPr>
        </p:nvSpPr>
        <p:spPr>
          <a:xfrm>
            <a:off x="10187970" y="11585407"/>
            <a:ext cx="505430" cy="377332"/>
          </a:xfrm>
          <a:prstGeom prst="rect">
            <a:avLst/>
          </a:prstGeom>
          <a:noFill/>
          <a:ln>
            <a:noFill/>
          </a:ln>
        </p:spPr>
        <p:txBody>
          <a:bodyPr spcFirstLastPara="1" wrap="square" lIns="80175" tIns="40075" rIns="80175" bIns="40075" anchor="t" anchorCtr="0">
            <a:noAutofit/>
          </a:bodyPr>
          <a:lstStyle/>
          <a:p>
            <a:pPr marL="0" marR="0" lvl="0" indent="0" algn="l" rtl="0">
              <a:spcBef>
                <a:spcPts val="0"/>
              </a:spcBef>
              <a:spcAft>
                <a:spcPts val="0"/>
              </a:spcAft>
              <a:buNone/>
            </a:pPr>
            <a:fld id="{00000000-1234-1234-1234-123412341234}" type="slidenum">
              <a:rPr lang="en-IE" sz="1125" b="0" i="0" u="none" strike="noStrike" cap="none">
                <a:solidFill>
                  <a:schemeClr val="dk1"/>
                </a:solidFill>
                <a:latin typeface="Century Schoolbook"/>
                <a:ea typeface="Century Schoolbook"/>
                <a:cs typeface="Century Schoolbook"/>
                <a:sym typeface="Century Schoolbook"/>
              </a:rPr>
              <a:t>1</a:t>
            </a:fld>
            <a:endParaRPr sz="1125">
              <a:solidFill>
                <a:schemeClr val="dk1"/>
              </a:solidFill>
              <a:latin typeface="Century Schoolbook"/>
              <a:ea typeface="Century Schoolbook"/>
              <a:cs typeface="Century Schoolbook"/>
              <a:sym typeface="Century Schoolbook"/>
            </a:endParaRPr>
          </a:p>
        </p:txBody>
      </p:sp>
      <p:pic>
        <p:nvPicPr>
          <p:cNvPr id="176" name="Google Shape;176;p1"/>
          <p:cNvPicPr preferRelativeResize="0">
            <a:picLocks noGrp="1"/>
          </p:cNvPicPr>
          <p:nvPr>
            <p:ph type="pic" idx="2"/>
          </p:nvPr>
        </p:nvPicPr>
        <p:blipFill rotWithShape="1">
          <a:blip r:embed="rId3">
            <a:alphaModFix/>
          </a:blip>
          <a:srcRect l="-66"/>
          <a:stretch/>
        </p:blipFill>
        <p:spPr>
          <a:xfrm>
            <a:off x="16708" y="1405485"/>
            <a:ext cx="5446951" cy="4557784"/>
          </a:xfrm>
          <a:prstGeom prst="rect">
            <a:avLst/>
          </a:prstGeom>
          <a:solidFill>
            <a:srgbClr val="D8D8D8"/>
          </a:solidFill>
          <a:ln>
            <a:noFill/>
          </a:ln>
        </p:spPr>
      </p:pic>
      <p:grpSp>
        <p:nvGrpSpPr>
          <p:cNvPr id="177" name="Google Shape;177;p1"/>
          <p:cNvGrpSpPr/>
          <p:nvPr/>
        </p:nvGrpSpPr>
        <p:grpSpPr>
          <a:xfrm>
            <a:off x="793924" y="1773316"/>
            <a:ext cx="3345961" cy="1911061"/>
            <a:chOff x="2250433" y="971556"/>
            <a:chExt cx="7691134" cy="4392826"/>
          </a:xfrm>
        </p:grpSpPr>
        <p:grpSp>
          <p:nvGrpSpPr>
            <p:cNvPr id="178" name="Google Shape;178;p1"/>
            <p:cNvGrpSpPr/>
            <p:nvPr/>
          </p:nvGrpSpPr>
          <p:grpSpPr>
            <a:xfrm>
              <a:off x="6073375" y="3690031"/>
              <a:ext cx="3868192" cy="1506093"/>
              <a:chOff x="6125134" y="3672778"/>
              <a:chExt cx="3868192" cy="1506093"/>
            </a:xfrm>
          </p:grpSpPr>
          <p:grpSp>
            <p:nvGrpSpPr>
              <p:cNvPr id="179" name="Google Shape;179;p1"/>
              <p:cNvGrpSpPr/>
              <p:nvPr/>
            </p:nvGrpSpPr>
            <p:grpSpPr>
              <a:xfrm>
                <a:off x="7077625" y="3672778"/>
                <a:ext cx="2915701" cy="865379"/>
                <a:chOff x="7077625" y="3672778"/>
                <a:chExt cx="2915701" cy="865379"/>
              </a:xfrm>
            </p:grpSpPr>
            <p:sp>
              <p:nvSpPr>
                <p:cNvPr id="180" name="Google Shape;180;p1"/>
                <p:cNvSpPr/>
                <p:nvPr/>
              </p:nvSpPr>
              <p:spPr>
                <a:xfrm>
                  <a:off x="7077625" y="3672778"/>
                  <a:ext cx="328588" cy="711441"/>
                </a:xfrm>
                <a:custGeom>
                  <a:avLst/>
                  <a:gdLst/>
                  <a:ahLst/>
                  <a:cxnLst/>
                  <a:rect l="l" t="t" r="r" b="b"/>
                  <a:pathLst>
                    <a:path w="328588" h="711441" extrusionOk="0">
                      <a:moveTo>
                        <a:pt x="328589" y="0"/>
                      </a:moveTo>
                      <a:lnTo>
                        <a:pt x="328589" y="698960"/>
                      </a:lnTo>
                      <a:lnTo>
                        <a:pt x="212127" y="698960"/>
                      </a:lnTo>
                      <a:lnTo>
                        <a:pt x="212127" y="678158"/>
                      </a:lnTo>
                      <a:cubicBezTo>
                        <a:pt x="191330" y="698960"/>
                        <a:pt x="162215" y="711442"/>
                        <a:pt x="124780" y="711442"/>
                      </a:cubicBezTo>
                      <a:cubicBezTo>
                        <a:pt x="62390" y="711442"/>
                        <a:pt x="0" y="678158"/>
                        <a:pt x="0" y="549183"/>
                      </a:cubicBezTo>
                      <a:lnTo>
                        <a:pt x="0" y="336999"/>
                      </a:lnTo>
                      <a:cubicBezTo>
                        <a:pt x="0" y="203864"/>
                        <a:pt x="62390" y="174740"/>
                        <a:pt x="124780" y="174740"/>
                      </a:cubicBezTo>
                      <a:cubicBezTo>
                        <a:pt x="162215" y="174740"/>
                        <a:pt x="191330" y="187222"/>
                        <a:pt x="212127" y="208024"/>
                      </a:cubicBezTo>
                      <a:lnTo>
                        <a:pt x="212127" y="0"/>
                      </a:lnTo>
                      <a:lnTo>
                        <a:pt x="328589" y="0"/>
                      </a:lnTo>
                      <a:close/>
                      <a:moveTo>
                        <a:pt x="212127" y="545023"/>
                      </a:moveTo>
                      <a:lnTo>
                        <a:pt x="212127" y="336999"/>
                      </a:lnTo>
                      <a:cubicBezTo>
                        <a:pt x="212127" y="307876"/>
                        <a:pt x="195490" y="291234"/>
                        <a:pt x="166374" y="291234"/>
                      </a:cubicBezTo>
                      <a:cubicBezTo>
                        <a:pt x="137259" y="291234"/>
                        <a:pt x="120621" y="307876"/>
                        <a:pt x="120621" y="336999"/>
                      </a:cubicBezTo>
                      <a:lnTo>
                        <a:pt x="120621" y="545023"/>
                      </a:lnTo>
                      <a:cubicBezTo>
                        <a:pt x="120621" y="574146"/>
                        <a:pt x="137259" y="590788"/>
                        <a:pt x="166374" y="590788"/>
                      </a:cubicBezTo>
                      <a:cubicBezTo>
                        <a:pt x="195490" y="590788"/>
                        <a:pt x="212127" y="574146"/>
                        <a:pt x="212127" y="545023"/>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81" name="Google Shape;181;p1"/>
                <p:cNvSpPr/>
                <p:nvPr/>
              </p:nvSpPr>
              <p:spPr>
                <a:xfrm>
                  <a:off x="7485241" y="3851494"/>
                  <a:ext cx="336907" cy="532725"/>
                </a:xfrm>
                <a:custGeom>
                  <a:avLst/>
                  <a:gdLst/>
                  <a:ahLst/>
                  <a:cxnLst/>
                  <a:rect l="l" t="t" r="r" b="b"/>
                  <a:pathLst>
                    <a:path w="336907" h="532725" extrusionOk="0">
                      <a:moveTo>
                        <a:pt x="336907" y="166604"/>
                      </a:moveTo>
                      <a:lnTo>
                        <a:pt x="336907" y="520244"/>
                      </a:lnTo>
                      <a:lnTo>
                        <a:pt x="220446" y="520244"/>
                      </a:lnTo>
                      <a:lnTo>
                        <a:pt x="220446" y="495281"/>
                      </a:lnTo>
                      <a:cubicBezTo>
                        <a:pt x="199649" y="520244"/>
                        <a:pt x="166374" y="532726"/>
                        <a:pt x="128940" y="532726"/>
                      </a:cubicBezTo>
                      <a:cubicBezTo>
                        <a:pt x="45753" y="532726"/>
                        <a:pt x="0" y="474479"/>
                        <a:pt x="0" y="395430"/>
                      </a:cubicBezTo>
                      <a:cubicBezTo>
                        <a:pt x="0" y="324702"/>
                        <a:pt x="33275" y="287258"/>
                        <a:pt x="74868" y="266455"/>
                      </a:cubicBezTo>
                      <a:cubicBezTo>
                        <a:pt x="137259" y="229011"/>
                        <a:pt x="216286" y="224850"/>
                        <a:pt x="216286" y="170764"/>
                      </a:cubicBezTo>
                      <a:lnTo>
                        <a:pt x="216286" y="158283"/>
                      </a:lnTo>
                      <a:cubicBezTo>
                        <a:pt x="216286" y="129160"/>
                        <a:pt x="199649" y="112518"/>
                        <a:pt x="170533" y="112518"/>
                      </a:cubicBezTo>
                      <a:cubicBezTo>
                        <a:pt x="141418" y="112518"/>
                        <a:pt x="124780" y="129160"/>
                        <a:pt x="124780" y="158283"/>
                      </a:cubicBezTo>
                      <a:lnTo>
                        <a:pt x="124780" y="187406"/>
                      </a:lnTo>
                      <a:lnTo>
                        <a:pt x="12478" y="187406"/>
                      </a:lnTo>
                      <a:lnTo>
                        <a:pt x="12478" y="170764"/>
                      </a:lnTo>
                      <a:cubicBezTo>
                        <a:pt x="12478" y="66752"/>
                        <a:pt x="74868" y="184"/>
                        <a:pt x="174692" y="184"/>
                      </a:cubicBezTo>
                      <a:cubicBezTo>
                        <a:pt x="274517" y="-3976"/>
                        <a:pt x="336907" y="62592"/>
                        <a:pt x="336907" y="166604"/>
                      </a:cubicBezTo>
                      <a:close/>
                      <a:moveTo>
                        <a:pt x="220446" y="370467"/>
                      </a:moveTo>
                      <a:lnTo>
                        <a:pt x="220446" y="299739"/>
                      </a:lnTo>
                      <a:cubicBezTo>
                        <a:pt x="203808" y="316381"/>
                        <a:pt x="174692" y="320541"/>
                        <a:pt x="153896" y="333023"/>
                      </a:cubicBezTo>
                      <a:cubicBezTo>
                        <a:pt x="133099" y="341344"/>
                        <a:pt x="116462" y="353825"/>
                        <a:pt x="116462" y="378788"/>
                      </a:cubicBezTo>
                      <a:cubicBezTo>
                        <a:pt x="116462" y="403751"/>
                        <a:pt x="133099" y="424553"/>
                        <a:pt x="166374" y="424553"/>
                      </a:cubicBezTo>
                      <a:cubicBezTo>
                        <a:pt x="195489" y="424553"/>
                        <a:pt x="220446" y="412072"/>
                        <a:pt x="220446" y="370467"/>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82" name="Google Shape;182;p1"/>
                <p:cNvSpPr/>
                <p:nvPr/>
              </p:nvSpPr>
              <p:spPr>
                <a:xfrm>
                  <a:off x="7926132" y="3851679"/>
                  <a:ext cx="224604" cy="520059"/>
                </a:xfrm>
                <a:custGeom>
                  <a:avLst/>
                  <a:gdLst/>
                  <a:ahLst/>
                  <a:cxnLst/>
                  <a:rect l="l" t="t" r="r" b="b"/>
                  <a:pathLst>
                    <a:path w="224604" h="520059" extrusionOk="0">
                      <a:moveTo>
                        <a:pt x="224604" y="0"/>
                      </a:moveTo>
                      <a:lnTo>
                        <a:pt x="224604" y="116494"/>
                      </a:lnTo>
                      <a:lnTo>
                        <a:pt x="162214" y="116494"/>
                      </a:lnTo>
                      <a:cubicBezTo>
                        <a:pt x="133099" y="116494"/>
                        <a:pt x="116462" y="128975"/>
                        <a:pt x="116462" y="158098"/>
                      </a:cubicBezTo>
                      <a:lnTo>
                        <a:pt x="116462" y="520060"/>
                      </a:lnTo>
                      <a:lnTo>
                        <a:pt x="0" y="520060"/>
                      </a:lnTo>
                      <a:lnTo>
                        <a:pt x="0" y="4161"/>
                      </a:lnTo>
                      <a:lnTo>
                        <a:pt x="116462" y="4161"/>
                      </a:lnTo>
                      <a:lnTo>
                        <a:pt x="116462" y="33284"/>
                      </a:lnTo>
                      <a:cubicBezTo>
                        <a:pt x="137259" y="12482"/>
                        <a:pt x="166374" y="0"/>
                        <a:pt x="203808" y="0"/>
                      </a:cubicBezTo>
                      <a:lnTo>
                        <a:pt x="224604" y="0"/>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83" name="Google Shape;183;p1"/>
                <p:cNvSpPr/>
                <p:nvPr/>
              </p:nvSpPr>
              <p:spPr>
                <a:xfrm>
                  <a:off x="8204808" y="3672778"/>
                  <a:ext cx="366022" cy="698960"/>
                </a:xfrm>
                <a:custGeom>
                  <a:avLst/>
                  <a:gdLst/>
                  <a:ahLst/>
                  <a:cxnLst/>
                  <a:rect l="l" t="t" r="r" b="b"/>
                  <a:pathLst>
                    <a:path w="366022" h="698960" extrusionOk="0">
                      <a:moveTo>
                        <a:pt x="366023" y="698960"/>
                      </a:moveTo>
                      <a:lnTo>
                        <a:pt x="245401" y="698960"/>
                      </a:lnTo>
                      <a:lnTo>
                        <a:pt x="153896" y="449332"/>
                      </a:lnTo>
                      <a:lnTo>
                        <a:pt x="120621" y="495097"/>
                      </a:lnTo>
                      <a:lnTo>
                        <a:pt x="120621" y="698960"/>
                      </a:lnTo>
                      <a:lnTo>
                        <a:pt x="0" y="698960"/>
                      </a:lnTo>
                      <a:lnTo>
                        <a:pt x="0" y="0"/>
                      </a:lnTo>
                      <a:lnTo>
                        <a:pt x="116462" y="0"/>
                      </a:lnTo>
                      <a:lnTo>
                        <a:pt x="116462" y="324517"/>
                      </a:lnTo>
                      <a:lnTo>
                        <a:pt x="216286" y="187222"/>
                      </a:lnTo>
                      <a:lnTo>
                        <a:pt x="336907" y="187222"/>
                      </a:lnTo>
                      <a:lnTo>
                        <a:pt x="224604" y="341159"/>
                      </a:lnTo>
                      <a:lnTo>
                        <a:pt x="366023" y="698960"/>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84" name="Google Shape;184;p1"/>
                <p:cNvSpPr/>
                <p:nvPr/>
              </p:nvSpPr>
              <p:spPr>
                <a:xfrm>
                  <a:off x="8824550" y="3847518"/>
                  <a:ext cx="324429" cy="532715"/>
                </a:xfrm>
                <a:custGeom>
                  <a:avLst/>
                  <a:gdLst/>
                  <a:ahLst/>
                  <a:cxnLst/>
                  <a:rect l="l" t="t" r="r" b="b"/>
                  <a:pathLst>
                    <a:path w="324429" h="532715" extrusionOk="0">
                      <a:moveTo>
                        <a:pt x="0" y="361962"/>
                      </a:moveTo>
                      <a:lnTo>
                        <a:pt x="0" y="353641"/>
                      </a:lnTo>
                      <a:lnTo>
                        <a:pt x="116462" y="353641"/>
                      </a:lnTo>
                      <a:lnTo>
                        <a:pt x="116462" y="370283"/>
                      </a:lnTo>
                      <a:cubicBezTo>
                        <a:pt x="116462" y="399406"/>
                        <a:pt x="133100" y="416048"/>
                        <a:pt x="162215" y="416048"/>
                      </a:cubicBezTo>
                      <a:cubicBezTo>
                        <a:pt x="191330" y="416048"/>
                        <a:pt x="207967" y="395246"/>
                        <a:pt x="207967" y="370283"/>
                      </a:cubicBezTo>
                      <a:cubicBezTo>
                        <a:pt x="207967" y="341159"/>
                        <a:pt x="191330" y="320357"/>
                        <a:pt x="162215" y="320357"/>
                      </a:cubicBezTo>
                      <a:cubicBezTo>
                        <a:pt x="62390" y="320357"/>
                        <a:pt x="0" y="257950"/>
                        <a:pt x="0" y="162259"/>
                      </a:cubicBezTo>
                      <a:cubicBezTo>
                        <a:pt x="0" y="66568"/>
                        <a:pt x="62390" y="0"/>
                        <a:pt x="162215" y="0"/>
                      </a:cubicBezTo>
                      <a:cubicBezTo>
                        <a:pt x="262039" y="0"/>
                        <a:pt x="324429" y="70728"/>
                        <a:pt x="324429" y="170580"/>
                      </a:cubicBezTo>
                      <a:lnTo>
                        <a:pt x="324429" y="178901"/>
                      </a:lnTo>
                      <a:lnTo>
                        <a:pt x="207967" y="178901"/>
                      </a:lnTo>
                      <a:lnTo>
                        <a:pt x="207967" y="162259"/>
                      </a:lnTo>
                      <a:cubicBezTo>
                        <a:pt x="207967" y="133136"/>
                        <a:pt x="191330" y="116494"/>
                        <a:pt x="162215" y="116494"/>
                      </a:cubicBezTo>
                      <a:cubicBezTo>
                        <a:pt x="133100" y="116494"/>
                        <a:pt x="116462" y="137296"/>
                        <a:pt x="116462" y="162259"/>
                      </a:cubicBezTo>
                      <a:cubicBezTo>
                        <a:pt x="116462" y="191382"/>
                        <a:pt x="133100" y="212184"/>
                        <a:pt x="162215" y="212184"/>
                      </a:cubicBezTo>
                      <a:cubicBezTo>
                        <a:pt x="262039" y="212184"/>
                        <a:pt x="324429" y="274592"/>
                        <a:pt x="324429" y="370283"/>
                      </a:cubicBezTo>
                      <a:cubicBezTo>
                        <a:pt x="324429" y="465974"/>
                        <a:pt x="262039" y="532541"/>
                        <a:pt x="162215" y="532541"/>
                      </a:cubicBezTo>
                      <a:cubicBezTo>
                        <a:pt x="62390" y="536702"/>
                        <a:pt x="0" y="465974"/>
                        <a:pt x="0" y="361962"/>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85" name="Google Shape;185;p1"/>
                <p:cNvSpPr/>
                <p:nvPr/>
              </p:nvSpPr>
              <p:spPr>
                <a:xfrm>
                  <a:off x="9240485" y="3672778"/>
                  <a:ext cx="361863" cy="698960"/>
                </a:xfrm>
                <a:custGeom>
                  <a:avLst/>
                  <a:gdLst/>
                  <a:ahLst/>
                  <a:cxnLst/>
                  <a:rect l="l" t="t" r="r" b="b"/>
                  <a:pathLst>
                    <a:path w="361863" h="698960" extrusionOk="0">
                      <a:moveTo>
                        <a:pt x="361864" y="698960"/>
                      </a:moveTo>
                      <a:lnTo>
                        <a:pt x="241242" y="698960"/>
                      </a:lnTo>
                      <a:lnTo>
                        <a:pt x="149737" y="449332"/>
                      </a:lnTo>
                      <a:lnTo>
                        <a:pt x="116462" y="495097"/>
                      </a:lnTo>
                      <a:lnTo>
                        <a:pt x="116462" y="698960"/>
                      </a:lnTo>
                      <a:lnTo>
                        <a:pt x="0" y="698960"/>
                      </a:lnTo>
                      <a:lnTo>
                        <a:pt x="0" y="0"/>
                      </a:lnTo>
                      <a:lnTo>
                        <a:pt x="116462" y="0"/>
                      </a:lnTo>
                      <a:lnTo>
                        <a:pt x="116462" y="324517"/>
                      </a:lnTo>
                      <a:lnTo>
                        <a:pt x="216287" y="187222"/>
                      </a:lnTo>
                      <a:lnTo>
                        <a:pt x="336907" y="187222"/>
                      </a:lnTo>
                      <a:lnTo>
                        <a:pt x="224605" y="341159"/>
                      </a:lnTo>
                      <a:lnTo>
                        <a:pt x="361864" y="698960"/>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86" name="Google Shape;186;p1"/>
                <p:cNvSpPr/>
                <p:nvPr/>
              </p:nvSpPr>
              <p:spPr>
                <a:xfrm>
                  <a:off x="9598189" y="3855839"/>
                  <a:ext cx="395137" cy="682318"/>
                </a:xfrm>
                <a:custGeom>
                  <a:avLst/>
                  <a:gdLst/>
                  <a:ahLst/>
                  <a:cxnLst/>
                  <a:rect l="l" t="t" r="r" b="b"/>
                  <a:pathLst>
                    <a:path w="395137" h="682318" extrusionOk="0">
                      <a:moveTo>
                        <a:pt x="395138" y="0"/>
                      </a:moveTo>
                      <a:lnTo>
                        <a:pt x="212127" y="682318"/>
                      </a:lnTo>
                      <a:lnTo>
                        <a:pt x="95665" y="682318"/>
                      </a:lnTo>
                      <a:lnTo>
                        <a:pt x="141418" y="515899"/>
                      </a:lnTo>
                      <a:lnTo>
                        <a:pt x="0" y="4160"/>
                      </a:lnTo>
                      <a:lnTo>
                        <a:pt x="124780" y="4160"/>
                      </a:lnTo>
                      <a:lnTo>
                        <a:pt x="199649" y="316196"/>
                      </a:lnTo>
                      <a:lnTo>
                        <a:pt x="270358" y="4160"/>
                      </a:lnTo>
                      <a:lnTo>
                        <a:pt x="395138" y="4160"/>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grpSp>
          <p:grpSp>
            <p:nvGrpSpPr>
              <p:cNvPr id="187" name="Google Shape;187;p1"/>
              <p:cNvGrpSpPr/>
              <p:nvPr/>
            </p:nvGrpSpPr>
            <p:grpSpPr>
              <a:xfrm>
                <a:off x="6125134" y="4496553"/>
                <a:ext cx="3839077" cy="682318"/>
                <a:chOff x="6125134" y="4496553"/>
                <a:chExt cx="3839077" cy="682318"/>
              </a:xfrm>
            </p:grpSpPr>
            <p:sp>
              <p:nvSpPr>
                <p:cNvPr id="188" name="Google Shape;188;p1"/>
                <p:cNvSpPr/>
                <p:nvPr/>
              </p:nvSpPr>
              <p:spPr>
                <a:xfrm>
                  <a:off x="6125134" y="4646330"/>
                  <a:ext cx="320269" cy="532541"/>
                </a:xfrm>
                <a:custGeom>
                  <a:avLst/>
                  <a:gdLst/>
                  <a:ahLst/>
                  <a:cxnLst/>
                  <a:rect l="l" t="t" r="r" b="b"/>
                  <a:pathLst>
                    <a:path w="320269" h="532541" extrusionOk="0">
                      <a:moveTo>
                        <a:pt x="74868" y="278752"/>
                      </a:moveTo>
                      <a:lnTo>
                        <a:pt x="74868" y="370282"/>
                      </a:lnTo>
                      <a:cubicBezTo>
                        <a:pt x="74868" y="424369"/>
                        <a:pt x="108143" y="457653"/>
                        <a:pt x="162214" y="457653"/>
                      </a:cubicBezTo>
                      <a:cubicBezTo>
                        <a:pt x="216286" y="457653"/>
                        <a:pt x="245401" y="420208"/>
                        <a:pt x="245401" y="370282"/>
                      </a:cubicBezTo>
                      <a:lnTo>
                        <a:pt x="245401" y="357801"/>
                      </a:lnTo>
                      <a:lnTo>
                        <a:pt x="320270" y="357801"/>
                      </a:lnTo>
                      <a:lnTo>
                        <a:pt x="320270" y="366122"/>
                      </a:ln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278752"/>
                      </a:lnTo>
                      <a:lnTo>
                        <a:pt x="74868" y="278752"/>
                      </a:lnTo>
                      <a:close/>
                      <a:moveTo>
                        <a:pt x="74868" y="162258"/>
                      </a:moveTo>
                      <a:lnTo>
                        <a:pt x="74868" y="208024"/>
                      </a:lnTo>
                      <a:lnTo>
                        <a:pt x="245401" y="208024"/>
                      </a:lnTo>
                      <a:lnTo>
                        <a:pt x="245401" y="162258"/>
                      </a:lnTo>
                      <a:cubicBezTo>
                        <a:pt x="245401" y="108172"/>
                        <a:pt x="212127" y="74888"/>
                        <a:pt x="162214" y="74888"/>
                      </a:cubicBezTo>
                      <a:cubicBezTo>
                        <a:pt x="108143" y="74888"/>
                        <a:pt x="74868" y="112333"/>
                        <a:pt x="74868" y="162258"/>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89" name="Google Shape;189;p1"/>
                <p:cNvSpPr/>
                <p:nvPr/>
              </p:nvSpPr>
              <p:spPr>
                <a:xfrm>
                  <a:off x="6541069" y="4646330"/>
                  <a:ext cx="320269" cy="532541"/>
                </a:xfrm>
                <a:custGeom>
                  <a:avLst/>
                  <a:gdLst/>
                  <a:ahLst/>
                  <a:cxnLst/>
                  <a:rect l="l" t="t" r="r" b="b"/>
                  <a:pathLst>
                    <a:path w="320269" h="532541" extrusionOk="0">
                      <a:moveTo>
                        <a:pt x="320270" y="366122"/>
                      </a:move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174740"/>
                      </a:lnTo>
                      <a:lnTo>
                        <a:pt x="245401" y="174740"/>
                      </a:lnTo>
                      <a:lnTo>
                        <a:pt x="245401" y="162258"/>
                      </a:lnTo>
                      <a:cubicBezTo>
                        <a:pt x="245401" y="108172"/>
                        <a:pt x="212127" y="74888"/>
                        <a:pt x="162214" y="74888"/>
                      </a:cubicBezTo>
                      <a:cubicBezTo>
                        <a:pt x="108143" y="74888"/>
                        <a:pt x="74868" y="112333"/>
                        <a:pt x="74868" y="162258"/>
                      </a:cubicBezTo>
                      <a:lnTo>
                        <a:pt x="74868" y="366122"/>
                      </a:lnTo>
                      <a:cubicBezTo>
                        <a:pt x="74868" y="420208"/>
                        <a:pt x="108143" y="453492"/>
                        <a:pt x="162214" y="453492"/>
                      </a:cubicBezTo>
                      <a:cubicBezTo>
                        <a:pt x="216286" y="453492"/>
                        <a:pt x="245401" y="416048"/>
                        <a:pt x="245401" y="366122"/>
                      </a:cubicBezTo>
                      <a:lnTo>
                        <a:pt x="245401" y="353641"/>
                      </a:lnTo>
                      <a:lnTo>
                        <a:pt x="320270" y="353641"/>
                      </a:lnTo>
                      <a:lnTo>
                        <a:pt x="320270" y="366122"/>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90" name="Google Shape;190;p1"/>
                <p:cNvSpPr/>
                <p:nvPr/>
              </p:nvSpPr>
              <p:spPr>
                <a:xfrm>
                  <a:off x="6944526" y="4646330"/>
                  <a:ext cx="320269" cy="532541"/>
                </a:xfrm>
                <a:custGeom>
                  <a:avLst/>
                  <a:gdLst/>
                  <a:ahLst/>
                  <a:cxnLst/>
                  <a:rect l="l" t="t" r="r" b="b"/>
                  <a:pathLst>
                    <a:path w="320269" h="532541" extrusionOk="0">
                      <a:moveTo>
                        <a:pt x="0" y="366122"/>
                      </a:moveTo>
                      <a:lnTo>
                        <a:pt x="0" y="166419"/>
                      </a:lnTo>
                      <a:cubicBezTo>
                        <a:pt x="0" y="66568"/>
                        <a:pt x="66550" y="0"/>
                        <a:pt x="162215" y="0"/>
                      </a:cubicBezTo>
                      <a:cubicBezTo>
                        <a:pt x="257879" y="0"/>
                        <a:pt x="320270" y="66568"/>
                        <a:pt x="320270" y="166419"/>
                      </a:cubicBezTo>
                      <a:lnTo>
                        <a:pt x="320270" y="366122"/>
                      </a:lnTo>
                      <a:cubicBezTo>
                        <a:pt x="320270" y="465974"/>
                        <a:pt x="257879" y="532541"/>
                        <a:pt x="162215" y="532541"/>
                      </a:cubicBezTo>
                      <a:cubicBezTo>
                        <a:pt x="66550" y="532541"/>
                        <a:pt x="0" y="465974"/>
                        <a:pt x="0" y="366122"/>
                      </a:cubicBezTo>
                      <a:close/>
                      <a:moveTo>
                        <a:pt x="245402" y="370282"/>
                      </a:moveTo>
                      <a:lnTo>
                        <a:pt x="245402" y="166419"/>
                      </a:lnTo>
                      <a:cubicBezTo>
                        <a:pt x="245402" y="112333"/>
                        <a:pt x="212127" y="79049"/>
                        <a:pt x="162215" y="79049"/>
                      </a:cubicBezTo>
                      <a:cubicBezTo>
                        <a:pt x="108143" y="79049"/>
                        <a:pt x="74868" y="116493"/>
                        <a:pt x="74868" y="166419"/>
                      </a:cubicBezTo>
                      <a:lnTo>
                        <a:pt x="74868" y="370282"/>
                      </a:lnTo>
                      <a:cubicBezTo>
                        <a:pt x="74868" y="424369"/>
                        <a:pt x="108143" y="457653"/>
                        <a:pt x="162215" y="457653"/>
                      </a:cubicBezTo>
                      <a:cubicBezTo>
                        <a:pt x="216286" y="457653"/>
                        <a:pt x="245402" y="420208"/>
                        <a:pt x="245402" y="370282"/>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91" name="Google Shape;191;p1"/>
                <p:cNvSpPr/>
                <p:nvPr/>
              </p:nvSpPr>
              <p:spPr>
                <a:xfrm>
                  <a:off x="7318867" y="4533997"/>
                  <a:ext cx="291154" cy="636553"/>
                </a:xfrm>
                <a:custGeom>
                  <a:avLst/>
                  <a:gdLst/>
                  <a:ahLst/>
                  <a:cxnLst/>
                  <a:rect l="l" t="t" r="r" b="b"/>
                  <a:pathLst>
                    <a:path w="291154" h="636553" extrusionOk="0">
                      <a:moveTo>
                        <a:pt x="91506" y="470134"/>
                      </a:moveTo>
                      <a:lnTo>
                        <a:pt x="91506" y="195543"/>
                      </a:lnTo>
                      <a:lnTo>
                        <a:pt x="0" y="195543"/>
                      </a:lnTo>
                      <a:lnTo>
                        <a:pt x="0" y="124814"/>
                      </a:lnTo>
                      <a:lnTo>
                        <a:pt x="91506" y="124814"/>
                      </a:lnTo>
                      <a:lnTo>
                        <a:pt x="91506" y="0"/>
                      </a:lnTo>
                      <a:lnTo>
                        <a:pt x="166374" y="0"/>
                      </a:lnTo>
                      <a:lnTo>
                        <a:pt x="166374" y="124814"/>
                      </a:lnTo>
                      <a:lnTo>
                        <a:pt x="286995" y="124814"/>
                      </a:lnTo>
                      <a:lnTo>
                        <a:pt x="286995" y="195543"/>
                      </a:lnTo>
                      <a:lnTo>
                        <a:pt x="166374" y="195543"/>
                      </a:lnTo>
                      <a:lnTo>
                        <a:pt x="166374" y="470134"/>
                      </a:lnTo>
                      <a:cubicBezTo>
                        <a:pt x="166374" y="524220"/>
                        <a:pt x="199649" y="561665"/>
                        <a:pt x="253720" y="561665"/>
                      </a:cubicBezTo>
                      <a:lnTo>
                        <a:pt x="291154" y="561665"/>
                      </a:lnTo>
                      <a:lnTo>
                        <a:pt x="291154" y="636553"/>
                      </a:lnTo>
                      <a:lnTo>
                        <a:pt x="253720" y="636553"/>
                      </a:lnTo>
                      <a:cubicBezTo>
                        <a:pt x="153896" y="636553"/>
                        <a:pt x="91506" y="574146"/>
                        <a:pt x="91506" y="470134"/>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92" name="Google Shape;192;p1"/>
                <p:cNvSpPr/>
                <p:nvPr/>
              </p:nvSpPr>
              <p:spPr>
                <a:xfrm>
                  <a:off x="7676571" y="4646330"/>
                  <a:ext cx="320269" cy="532541"/>
                </a:xfrm>
                <a:custGeom>
                  <a:avLst/>
                  <a:gdLst/>
                  <a:ahLst/>
                  <a:cxnLst/>
                  <a:rect l="l" t="t" r="r" b="b"/>
                  <a:pathLst>
                    <a:path w="320269" h="532541" extrusionOk="0">
                      <a:moveTo>
                        <a:pt x="0" y="366122"/>
                      </a:moveTo>
                      <a:lnTo>
                        <a:pt x="0" y="166419"/>
                      </a:lnTo>
                      <a:cubicBezTo>
                        <a:pt x="0" y="66568"/>
                        <a:pt x="66549" y="0"/>
                        <a:pt x="162214" y="0"/>
                      </a:cubicBezTo>
                      <a:cubicBezTo>
                        <a:pt x="257879" y="0"/>
                        <a:pt x="320270" y="66568"/>
                        <a:pt x="320270" y="166419"/>
                      </a:cubicBezTo>
                      <a:lnTo>
                        <a:pt x="320270" y="366122"/>
                      </a:lnTo>
                      <a:cubicBezTo>
                        <a:pt x="320270" y="465974"/>
                        <a:pt x="257879" y="532541"/>
                        <a:pt x="162214" y="532541"/>
                      </a:cubicBezTo>
                      <a:cubicBezTo>
                        <a:pt x="66549" y="532541"/>
                        <a:pt x="0" y="465974"/>
                        <a:pt x="0" y="366122"/>
                      </a:cubicBezTo>
                      <a:close/>
                      <a:moveTo>
                        <a:pt x="245401" y="370282"/>
                      </a:moveTo>
                      <a:lnTo>
                        <a:pt x="245401" y="166419"/>
                      </a:lnTo>
                      <a:cubicBezTo>
                        <a:pt x="245401" y="112333"/>
                        <a:pt x="212126" y="79049"/>
                        <a:pt x="162214" y="79049"/>
                      </a:cubicBezTo>
                      <a:cubicBezTo>
                        <a:pt x="108143" y="79049"/>
                        <a:pt x="74868" y="116493"/>
                        <a:pt x="74868" y="166419"/>
                      </a:cubicBezTo>
                      <a:lnTo>
                        <a:pt x="74868" y="370282"/>
                      </a:lnTo>
                      <a:cubicBezTo>
                        <a:pt x="74868" y="424369"/>
                        <a:pt x="108143" y="457653"/>
                        <a:pt x="162214" y="457653"/>
                      </a:cubicBezTo>
                      <a:cubicBezTo>
                        <a:pt x="212126" y="457653"/>
                        <a:pt x="245401" y="420208"/>
                        <a:pt x="245401" y="370282"/>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93" name="Google Shape;193;p1"/>
                <p:cNvSpPr/>
                <p:nvPr/>
              </p:nvSpPr>
              <p:spPr>
                <a:xfrm>
                  <a:off x="8109143" y="4658812"/>
                  <a:ext cx="311951" cy="520059"/>
                </a:xfrm>
                <a:custGeom>
                  <a:avLst/>
                  <a:gdLst/>
                  <a:ahLst/>
                  <a:cxnLst/>
                  <a:rect l="l" t="t" r="r" b="b"/>
                  <a:pathLst>
                    <a:path w="311951" h="520059" extrusionOk="0">
                      <a:moveTo>
                        <a:pt x="311951" y="0"/>
                      </a:moveTo>
                      <a:lnTo>
                        <a:pt x="311951" y="507579"/>
                      </a:lnTo>
                      <a:lnTo>
                        <a:pt x="237083" y="507579"/>
                      </a:lnTo>
                      <a:lnTo>
                        <a:pt x="237083" y="474295"/>
                      </a:lnTo>
                      <a:cubicBezTo>
                        <a:pt x="212127" y="503418"/>
                        <a:pt x="178852" y="520060"/>
                        <a:pt x="137259" y="520060"/>
                      </a:cubicBezTo>
                      <a:cubicBezTo>
                        <a:pt x="58231" y="520060"/>
                        <a:pt x="0" y="465974"/>
                        <a:pt x="0" y="357801"/>
                      </a:cubicBezTo>
                      <a:lnTo>
                        <a:pt x="0" y="0"/>
                      </a:lnTo>
                      <a:lnTo>
                        <a:pt x="74868" y="0"/>
                      </a:lnTo>
                      <a:lnTo>
                        <a:pt x="74868" y="357801"/>
                      </a:lnTo>
                      <a:cubicBezTo>
                        <a:pt x="74868" y="411888"/>
                        <a:pt x="108143" y="445171"/>
                        <a:pt x="158055" y="445171"/>
                      </a:cubicBezTo>
                      <a:cubicBezTo>
                        <a:pt x="207967" y="445171"/>
                        <a:pt x="241242" y="411888"/>
                        <a:pt x="241242" y="357801"/>
                      </a:cubicBezTo>
                      <a:lnTo>
                        <a:pt x="241242" y="0"/>
                      </a:lnTo>
                      <a:lnTo>
                        <a:pt x="311951" y="0"/>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94" name="Google Shape;194;p1"/>
                <p:cNvSpPr/>
                <p:nvPr/>
              </p:nvSpPr>
              <p:spPr>
                <a:xfrm>
                  <a:off x="8545874" y="4650491"/>
                  <a:ext cx="199648" cy="520059"/>
                </a:xfrm>
                <a:custGeom>
                  <a:avLst/>
                  <a:gdLst/>
                  <a:ahLst/>
                  <a:cxnLst/>
                  <a:rect l="l" t="t" r="r" b="b"/>
                  <a:pathLst>
                    <a:path w="199648" h="520059" extrusionOk="0">
                      <a:moveTo>
                        <a:pt x="199649" y="4160"/>
                      </a:moveTo>
                      <a:lnTo>
                        <a:pt x="199649" y="79049"/>
                      </a:lnTo>
                      <a:lnTo>
                        <a:pt x="158055" y="79049"/>
                      </a:lnTo>
                      <a:cubicBezTo>
                        <a:pt x="108143" y="79049"/>
                        <a:pt x="74868" y="112333"/>
                        <a:pt x="74868" y="166419"/>
                      </a:cubicBezTo>
                      <a:lnTo>
                        <a:pt x="74868" y="520060"/>
                      </a:lnTo>
                      <a:lnTo>
                        <a:pt x="0" y="520060"/>
                      </a:lnTo>
                      <a:lnTo>
                        <a:pt x="0" y="8321"/>
                      </a:lnTo>
                      <a:lnTo>
                        <a:pt x="74868" y="8321"/>
                      </a:lnTo>
                      <a:lnTo>
                        <a:pt x="74868" y="45765"/>
                      </a:lnTo>
                      <a:cubicBezTo>
                        <a:pt x="99825" y="16642"/>
                        <a:pt x="133099" y="0"/>
                        <a:pt x="174692" y="0"/>
                      </a:cubicBezTo>
                      <a:lnTo>
                        <a:pt x="199649" y="0"/>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95" name="Google Shape;195;p1"/>
                <p:cNvSpPr/>
                <p:nvPr/>
              </p:nvSpPr>
              <p:spPr>
                <a:xfrm>
                  <a:off x="8816232" y="4496553"/>
                  <a:ext cx="74868" cy="669837"/>
                </a:xfrm>
                <a:custGeom>
                  <a:avLst/>
                  <a:gdLst/>
                  <a:ahLst/>
                  <a:cxnLst/>
                  <a:rect l="l" t="t" r="r" b="b"/>
                  <a:pathLst>
                    <a:path w="74868" h="669837" extrusionOk="0">
                      <a:moveTo>
                        <a:pt x="0" y="0"/>
                      </a:moveTo>
                      <a:lnTo>
                        <a:pt x="74868" y="0"/>
                      </a:lnTo>
                      <a:lnTo>
                        <a:pt x="74868" y="112333"/>
                      </a:lnTo>
                      <a:lnTo>
                        <a:pt x="0" y="112333"/>
                      </a:lnTo>
                      <a:lnTo>
                        <a:pt x="0" y="0"/>
                      </a:lnTo>
                      <a:close/>
                      <a:moveTo>
                        <a:pt x="0" y="162259"/>
                      </a:moveTo>
                      <a:lnTo>
                        <a:pt x="74868" y="162259"/>
                      </a:lnTo>
                      <a:lnTo>
                        <a:pt x="74868" y="669837"/>
                      </a:lnTo>
                      <a:lnTo>
                        <a:pt x="0" y="669837"/>
                      </a:lnTo>
                      <a:lnTo>
                        <a:pt x="0" y="162259"/>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96" name="Google Shape;196;p1"/>
                <p:cNvSpPr/>
                <p:nvPr/>
              </p:nvSpPr>
              <p:spPr>
                <a:xfrm>
                  <a:off x="8995084" y="4650491"/>
                  <a:ext cx="320269" cy="528380"/>
                </a:xfrm>
                <a:custGeom>
                  <a:avLst/>
                  <a:gdLst/>
                  <a:ahLst/>
                  <a:cxnLst/>
                  <a:rect l="l" t="t" r="r" b="b"/>
                  <a:pathLst>
                    <a:path w="320269" h="528380" extrusionOk="0">
                      <a:moveTo>
                        <a:pt x="0" y="374443"/>
                      </a:moveTo>
                      <a:lnTo>
                        <a:pt x="0" y="357801"/>
                      </a:lnTo>
                      <a:lnTo>
                        <a:pt x="74868" y="357801"/>
                      </a:lnTo>
                      <a:lnTo>
                        <a:pt x="74868" y="378604"/>
                      </a:lnTo>
                      <a:cubicBezTo>
                        <a:pt x="74868" y="424369"/>
                        <a:pt x="108143" y="453492"/>
                        <a:pt x="158055" y="453492"/>
                      </a:cubicBezTo>
                      <a:cubicBezTo>
                        <a:pt x="207967" y="453492"/>
                        <a:pt x="237083" y="420208"/>
                        <a:pt x="237083" y="378604"/>
                      </a:cubicBezTo>
                      <a:cubicBezTo>
                        <a:pt x="237083" y="332838"/>
                        <a:pt x="203808" y="299554"/>
                        <a:pt x="158055" y="299554"/>
                      </a:cubicBezTo>
                      <a:cubicBezTo>
                        <a:pt x="62390" y="299554"/>
                        <a:pt x="0" y="241308"/>
                        <a:pt x="0" y="149777"/>
                      </a:cubicBezTo>
                      <a:cubicBezTo>
                        <a:pt x="0" y="58247"/>
                        <a:pt x="62390" y="0"/>
                        <a:pt x="158055" y="0"/>
                      </a:cubicBezTo>
                      <a:cubicBezTo>
                        <a:pt x="253720" y="0"/>
                        <a:pt x="316111" y="62407"/>
                        <a:pt x="316111" y="153938"/>
                      </a:cubicBezTo>
                      <a:lnTo>
                        <a:pt x="316111" y="170580"/>
                      </a:lnTo>
                      <a:lnTo>
                        <a:pt x="241242" y="170580"/>
                      </a:lnTo>
                      <a:lnTo>
                        <a:pt x="241242" y="149777"/>
                      </a:lnTo>
                      <a:cubicBezTo>
                        <a:pt x="241242" y="104012"/>
                        <a:pt x="207967" y="74888"/>
                        <a:pt x="162214" y="74888"/>
                      </a:cubicBezTo>
                      <a:cubicBezTo>
                        <a:pt x="112302" y="74888"/>
                        <a:pt x="79027" y="108172"/>
                        <a:pt x="79027" y="149777"/>
                      </a:cubicBezTo>
                      <a:cubicBezTo>
                        <a:pt x="79027" y="195542"/>
                        <a:pt x="112302" y="228826"/>
                        <a:pt x="162214" y="228826"/>
                      </a:cubicBezTo>
                      <a:cubicBezTo>
                        <a:pt x="257879" y="228826"/>
                        <a:pt x="320270" y="287073"/>
                        <a:pt x="320270" y="378604"/>
                      </a:cubicBezTo>
                      <a:cubicBezTo>
                        <a:pt x="320270" y="470134"/>
                        <a:pt x="257879" y="528381"/>
                        <a:pt x="166374" y="528381"/>
                      </a:cubicBezTo>
                      <a:cubicBezTo>
                        <a:pt x="62390" y="528381"/>
                        <a:pt x="0" y="465974"/>
                        <a:pt x="0" y="374443"/>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197" name="Google Shape;197;p1"/>
                <p:cNvSpPr/>
                <p:nvPr/>
              </p:nvSpPr>
              <p:spPr>
                <a:xfrm>
                  <a:off x="9411018" y="4646330"/>
                  <a:ext cx="553193" cy="520059"/>
                </a:xfrm>
                <a:custGeom>
                  <a:avLst/>
                  <a:gdLst/>
                  <a:ahLst/>
                  <a:cxnLst/>
                  <a:rect l="l" t="t" r="r" b="b"/>
                  <a:pathLst>
                    <a:path w="553193" h="520059" extrusionOk="0">
                      <a:moveTo>
                        <a:pt x="553193" y="153938"/>
                      </a:moveTo>
                      <a:lnTo>
                        <a:pt x="553193" y="520060"/>
                      </a:lnTo>
                      <a:lnTo>
                        <a:pt x="478325" y="520060"/>
                      </a:lnTo>
                      <a:lnTo>
                        <a:pt x="478325" y="162258"/>
                      </a:lnTo>
                      <a:cubicBezTo>
                        <a:pt x="478325" y="108172"/>
                        <a:pt x="445050" y="74888"/>
                        <a:pt x="395138" y="74888"/>
                      </a:cubicBezTo>
                      <a:cubicBezTo>
                        <a:pt x="345226" y="74888"/>
                        <a:pt x="311951" y="112333"/>
                        <a:pt x="311951" y="162258"/>
                      </a:cubicBezTo>
                      <a:lnTo>
                        <a:pt x="311951" y="520060"/>
                      </a:lnTo>
                      <a:lnTo>
                        <a:pt x="237083" y="520060"/>
                      </a:lnTo>
                      <a:lnTo>
                        <a:pt x="237083" y="162258"/>
                      </a:lnTo>
                      <a:cubicBezTo>
                        <a:pt x="237083" y="108172"/>
                        <a:pt x="203808" y="74888"/>
                        <a:pt x="153896" y="74888"/>
                      </a:cubicBezTo>
                      <a:cubicBezTo>
                        <a:pt x="103984" y="74888"/>
                        <a:pt x="70709" y="112333"/>
                        <a:pt x="70709" y="162258"/>
                      </a:cubicBezTo>
                      <a:lnTo>
                        <a:pt x="70709" y="520060"/>
                      </a:lnTo>
                      <a:lnTo>
                        <a:pt x="0" y="520060"/>
                      </a:lnTo>
                      <a:lnTo>
                        <a:pt x="0" y="12481"/>
                      </a:lnTo>
                      <a:lnTo>
                        <a:pt x="74868" y="12481"/>
                      </a:lnTo>
                      <a:lnTo>
                        <a:pt x="74868" y="45765"/>
                      </a:lnTo>
                      <a:cubicBezTo>
                        <a:pt x="99824" y="16642"/>
                        <a:pt x="133099" y="0"/>
                        <a:pt x="174692" y="0"/>
                      </a:cubicBezTo>
                      <a:cubicBezTo>
                        <a:pt x="228764" y="0"/>
                        <a:pt x="274517" y="24963"/>
                        <a:pt x="295314" y="70728"/>
                      </a:cubicBezTo>
                      <a:cubicBezTo>
                        <a:pt x="316111" y="24963"/>
                        <a:pt x="357704" y="0"/>
                        <a:pt x="411775" y="0"/>
                      </a:cubicBezTo>
                      <a:cubicBezTo>
                        <a:pt x="494962" y="0"/>
                        <a:pt x="553193" y="54086"/>
                        <a:pt x="553193" y="153938"/>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grpSp>
        </p:grpSp>
        <p:pic>
          <p:nvPicPr>
            <p:cNvPr id="198" name="Google Shape;198;p1"/>
            <p:cNvPicPr preferRelativeResize="0"/>
            <p:nvPr/>
          </p:nvPicPr>
          <p:blipFill rotWithShape="1">
            <a:blip r:embed="rId4">
              <a:alphaModFix/>
            </a:blip>
            <a:srcRect/>
            <a:stretch/>
          </p:blipFill>
          <p:spPr>
            <a:xfrm>
              <a:off x="2250433" y="971556"/>
              <a:ext cx="6247916" cy="4392826"/>
            </a:xfrm>
            <a:prstGeom prst="rect">
              <a:avLst/>
            </a:prstGeom>
            <a:noFill/>
            <a:ln>
              <a:noFill/>
            </a:ln>
            <a:effectLst>
              <a:outerShdw blurRad="187681" dist="392247" dir="5174931" sx="96154" sy="96154" algn="tl" rotWithShape="0">
                <a:srgbClr val="000000">
                  <a:alpha val="34509"/>
                </a:srgbClr>
              </a:outerShdw>
            </a:effectLst>
          </p:spPr>
        </p:pic>
      </p:grpSp>
      <p:sp>
        <p:nvSpPr>
          <p:cNvPr id="4" name="TextBox 3">
            <a:extLst>
              <a:ext uri="{FF2B5EF4-FFF2-40B4-BE49-F238E27FC236}">
                <a16:creationId xmlns:a16="http://schemas.microsoft.com/office/drawing/2014/main" id="{8F1B7D95-7604-30FA-236C-56BDDD8A539F}"/>
              </a:ext>
            </a:extLst>
          </p:cNvPr>
          <p:cNvSpPr txBox="1"/>
          <p:nvPr/>
        </p:nvSpPr>
        <p:spPr>
          <a:xfrm>
            <a:off x="95126" y="6331100"/>
            <a:ext cx="2210832" cy="738664"/>
          </a:xfrm>
          <a:prstGeom prst="rect">
            <a:avLst/>
          </a:prstGeom>
          <a:noFill/>
        </p:spPr>
        <p:txBody>
          <a:bodyPr wrap="square">
            <a:spAutoFit/>
          </a:bodyPr>
          <a:lstStyle/>
          <a:p>
            <a:r>
              <a:rPr lang="en-GB" sz="105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Dark Sky Ecotourism VET Programme © 2023 by Dark Sky Ecotourism Consortium is licensed under </a:t>
            </a:r>
            <a:r>
              <a:rPr lang="en-GB" sz="1050" u="none" strike="noStrike" dirty="0">
                <a:solidFill>
                  <a:srgbClr val="D14500"/>
                </a:solidFill>
                <a:effectLst/>
                <a:latin typeface="Source Sans Pro" panose="020B0503030403020204" pitchFamily="34" charset="0"/>
                <a:ea typeface="Calibri" panose="020F0502020204030204" pitchFamily="34" charset="0"/>
                <a:cs typeface="Times New Roman" panose="02020603050405020304" pitchFamily="18" charset="0"/>
                <a:hlinkClick r:id="rId5"/>
              </a:rPr>
              <a:t>CC BY-SA 4.0 </a:t>
            </a:r>
            <a:endParaRPr lang="en-GB" sz="1050" dirty="0"/>
          </a:p>
        </p:txBody>
      </p:sp>
      <p:pic>
        <p:nvPicPr>
          <p:cNvPr id="5" name="Picture 4" descr="A black and white sign with a person in a circle&#10;&#10;Description automatically generated">
            <a:extLst>
              <a:ext uri="{FF2B5EF4-FFF2-40B4-BE49-F238E27FC236}">
                <a16:creationId xmlns:a16="http://schemas.microsoft.com/office/drawing/2014/main" id="{AB81FC3F-218E-7993-846D-7B93657BB69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492" y="7075645"/>
            <a:ext cx="1035050" cy="361950"/>
          </a:xfrm>
          <a:prstGeom prst="rect">
            <a:avLst/>
          </a:prstGeom>
          <a:noFill/>
          <a:ln>
            <a:noFill/>
          </a:ln>
        </p:spPr>
      </p:pic>
      <p:sp>
        <p:nvSpPr>
          <p:cNvPr id="6" name="TextBox 5">
            <a:extLst>
              <a:ext uri="{FF2B5EF4-FFF2-40B4-BE49-F238E27FC236}">
                <a16:creationId xmlns:a16="http://schemas.microsoft.com/office/drawing/2014/main" id="{B5513DA1-8A08-BB9D-511A-A23B534F3CBB}"/>
              </a:ext>
            </a:extLst>
          </p:cNvPr>
          <p:cNvSpPr txBox="1"/>
          <p:nvPr/>
        </p:nvSpPr>
        <p:spPr>
          <a:xfrm>
            <a:off x="3230337" y="6718281"/>
            <a:ext cx="5563782" cy="775277"/>
          </a:xfrm>
          <a:prstGeom prst="rect">
            <a:avLst/>
          </a:prstGeom>
          <a:noFill/>
        </p:spPr>
        <p:txBody>
          <a:bodyPr wrap="square">
            <a:spAutoFit/>
          </a:bodyPr>
          <a:lstStyle/>
          <a:p>
            <a:pPr>
              <a:lnSpc>
                <a:spcPct val="107000"/>
              </a:lnSpc>
              <a:spcAft>
                <a:spcPts val="800"/>
              </a:spcAft>
            </a:pPr>
            <a:r>
              <a:rPr lang="en-GB" sz="1050" kern="0" dirty="0">
                <a:solidFill>
                  <a:srgbClr val="404040"/>
                </a:solidFill>
                <a:effectLst/>
                <a:latin typeface="Source Sans Pro" panose="020B0503030403020204" pitchFamily="34" charset="0"/>
                <a:ea typeface="Source Sans Pro" panose="020B050303040302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0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7" name="Picture 6" descr="Co-funded by the European Union logo in png for web usage">
            <a:extLst>
              <a:ext uri="{FF2B5EF4-FFF2-40B4-BE49-F238E27FC236}">
                <a16:creationId xmlns:a16="http://schemas.microsoft.com/office/drawing/2014/main" id="{DFCCA318-22F0-DB08-475B-5E3DAAD4505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94119" y="7011818"/>
            <a:ext cx="1882573" cy="3939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0"/>
          <p:cNvSpPr txBox="1">
            <a:spLocks noGrp="1"/>
          </p:cNvSpPr>
          <p:nvPr>
            <p:ph type="body" idx="1"/>
          </p:nvPr>
        </p:nvSpPr>
        <p:spPr>
          <a:xfrm>
            <a:off x="749275" y="1020820"/>
            <a:ext cx="9194843" cy="886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05C6F"/>
              </a:buClr>
              <a:buSzPts val="3100"/>
              <a:buFont typeface="Calibri"/>
              <a:buNone/>
            </a:pPr>
            <a:r>
              <a:rPr lang="en-IE" sz="3600" dirty="0"/>
              <a:t>Creating Your Experience</a:t>
            </a:r>
            <a:endParaRPr sz="3600" dirty="0"/>
          </a:p>
        </p:txBody>
      </p:sp>
      <p:sp>
        <p:nvSpPr>
          <p:cNvPr id="267" name="Google Shape;267;p10"/>
          <p:cNvSpPr txBox="1">
            <a:spLocks noGrp="1"/>
          </p:cNvSpPr>
          <p:nvPr>
            <p:ph type="body" idx="2"/>
          </p:nvPr>
        </p:nvSpPr>
        <p:spPr>
          <a:xfrm>
            <a:off x="749277" y="2056188"/>
            <a:ext cx="9194841" cy="489586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100"/>
              <a:buFont typeface="Calibri"/>
              <a:buNone/>
            </a:pPr>
            <a:r>
              <a:rPr lang="en-IE" sz="2400" dirty="0">
                <a:solidFill>
                  <a:schemeClr val="tx1">
                    <a:lumMod val="75000"/>
                    <a:lumOff val="25000"/>
                  </a:schemeClr>
                </a:solidFill>
              </a:rPr>
              <a:t>What do you need:</a:t>
            </a:r>
            <a:endParaRPr sz="2400" dirty="0">
              <a:solidFill>
                <a:schemeClr val="tx1">
                  <a:lumMod val="75000"/>
                  <a:lumOff val="25000"/>
                </a:schemeClr>
              </a:solidFill>
            </a:endParaRPr>
          </a:p>
          <a:p>
            <a:pPr marL="0" lvl="0" indent="0" algn="l" rtl="0">
              <a:lnSpc>
                <a:spcPct val="100000"/>
              </a:lnSpc>
              <a:spcBef>
                <a:spcPts val="0"/>
              </a:spcBef>
              <a:spcAft>
                <a:spcPts val="0"/>
              </a:spcAft>
              <a:buClr>
                <a:schemeClr val="dk1"/>
              </a:buClr>
              <a:buSzPts val="2105"/>
              <a:buFont typeface="Calibri"/>
              <a:buNone/>
            </a:pPr>
            <a:endParaRPr sz="2400" dirty="0">
              <a:solidFill>
                <a:schemeClr val="tx1">
                  <a:lumMod val="75000"/>
                  <a:lumOff val="25000"/>
                </a:schemeClr>
              </a:solidFill>
            </a:endParaRPr>
          </a:p>
          <a:p>
            <a:pPr marL="457200" lvl="0" indent="-457200" algn="l" rtl="0">
              <a:lnSpc>
                <a:spcPct val="100000"/>
              </a:lnSpc>
              <a:spcBef>
                <a:spcPts val="0"/>
              </a:spcBef>
              <a:spcAft>
                <a:spcPts val="0"/>
              </a:spcAft>
              <a:buClr>
                <a:schemeClr val="dk1"/>
              </a:buClr>
              <a:buSzPts val="2100"/>
              <a:buFont typeface="Calibri"/>
              <a:buAutoNum type="arabicParenR"/>
            </a:pPr>
            <a:r>
              <a:rPr lang="en-IE" sz="2400" dirty="0">
                <a:solidFill>
                  <a:schemeClr val="tx1">
                    <a:lumMod val="75000"/>
                    <a:lumOff val="25000"/>
                  </a:schemeClr>
                </a:solidFill>
              </a:rPr>
              <a:t>Learn about your local area. Identify areas that are accessible, safe and low-cost to access. </a:t>
            </a:r>
            <a:endParaRPr sz="2400" dirty="0">
              <a:solidFill>
                <a:schemeClr val="tx1">
                  <a:lumMod val="75000"/>
                  <a:lumOff val="25000"/>
                </a:schemeClr>
              </a:solidFill>
            </a:endParaRPr>
          </a:p>
          <a:p>
            <a:pPr marL="457200" lvl="0" indent="-457200" algn="l" rtl="0">
              <a:lnSpc>
                <a:spcPct val="100000"/>
              </a:lnSpc>
              <a:spcBef>
                <a:spcPts val="0"/>
              </a:spcBef>
              <a:spcAft>
                <a:spcPts val="0"/>
              </a:spcAft>
              <a:buClr>
                <a:schemeClr val="dk1"/>
              </a:buClr>
              <a:buSzPts val="2100"/>
              <a:buFont typeface="Calibri"/>
              <a:buAutoNum type="arabicParenR"/>
            </a:pPr>
            <a:r>
              <a:rPr lang="en-IE" sz="2400" dirty="0">
                <a:solidFill>
                  <a:schemeClr val="tx1">
                    <a:lumMod val="75000"/>
                    <a:lumOff val="25000"/>
                  </a:schemeClr>
                </a:solidFill>
              </a:rPr>
              <a:t>Find an interesting location, with specific geographical features (e.g. a forest, sea, lake, mountains, architecture, ruins, abandoned industrial architecture, etc)</a:t>
            </a:r>
            <a:endParaRPr sz="2400" dirty="0">
              <a:solidFill>
                <a:schemeClr val="tx1">
                  <a:lumMod val="75000"/>
                  <a:lumOff val="25000"/>
                </a:schemeClr>
              </a:solidFill>
            </a:endParaRPr>
          </a:p>
          <a:p>
            <a:pPr marL="457200" lvl="0" indent="-457200" algn="l" rtl="0">
              <a:lnSpc>
                <a:spcPct val="100000"/>
              </a:lnSpc>
              <a:spcBef>
                <a:spcPts val="0"/>
              </a:spcBef>
              <a:spcAft>
                <a:spcPts val="0"/>
              </a:spcAft>
              <a:buClr>
                <a:schemeClr val="tx1">
                  <a:lumMod val="75000"/>
                  <a:lumOff val="25000"/>
                </a:schemeClr>
              </a:buClr>
              <a:buSzPts val="2100"/>
              <a:buFont typeface="Calibri"/>
              <a:buAutoNum type="arabicParenR"/>
            </a:pPr>
            <a:r>
              <a:rPr lang="en-IE" sz="2400" dirty="0">
                <a:solidFill>
                  <a:schemeClr val="tx1">
                    <a:lumMod val="75000"/>
                    <a:lumOff val="25000"/>
                  </a:schemeClr>
                </a:solidFill>
              </a:rPr>
              <a:t>Visit and become very familiar with the site. You should know, for example, the parking, path, whether there is a phone signal etc. Have a plan in case of any problems. Locations for a break, restrooms, etc.</a:t>
            </a:r>
            <a:endParaRPr sz="2400" dirty="0">
              <a:solidFill>
                <a:schemeClr val="tx1">
                  <a:lumMod val="75000"/>
                  <a:lumOff val="2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1"/>
          <p:cNvSpPr txBox="1">
            <a:spLocks noGrp="1"/>
          </p:cNvSpPr>
          <p:nvPr>
            <p:ph type="body" idx="1"/>
          </p:nvPr>
        </p:nvSpPr>
        <p:spPr>
          <a:xfrm>
            <a:off x="749275" y="1020820"/>
            <a:ext cx="9194700" cy="886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05C6F"/>
              </a:buClr>
              <a:buSzPts val="3100"/>
              <a:buFont typeface="Calibri"/>
              <a:buNone/>
            </a:pPr>
            <a:r>
              <a:rPr lang="en-IE" sz="3600" dirty="0"/>
              <a:t>Creating Your Experience</a:t>
            </a:r>
            <a:endParaRPr sz="3600" dirty="0"/>
          </a:p>
          <a:p>
            <a:pPr marL="0" lvl="0" indent="0" algn="l" rtl="0">
              <a:spcBef>
                <a:spcPts val="0"/>
              </a:spcBef>
              <a:spcAft>
                <a:spcPts val="0"/>
              </a:spcAft>
              <a:buClr>
                <a:srgbClr val="305C6F"/>
              </a:buClr>
              <a:buSzPts val="3158"/>
              <a:buFont typeface="Calibri"/>
              <a:buNone/>
            </a:pPr>
            <a:endParaRPr dirty="0"/>
          </a:p>
        </p:txBody>
      </p:sp>
      <p:sp>
        <p:nvSpPr>
          <p:cNvPr id="273" name="Google Shape;273;p11"/>
          <p:cNvSpPr txBox="1">
            <a:spLocks noGrp="1"/>
          </p:cNvSpPr>
          <p:nvPr>
            <p:ph type="body" idx="2"/>
          </p:nvPr>
        </p:nvSpPr>
        <p:spPr>
          <a:xfrm>
            <a:off x="856180" y="2133601"/>
            <a:ext cx="9194700" cy="3887820"/>
          </a:xfrm>
          <a:prstGeom prst="rect">
            <a:avLst/>
          </a:prstGeom>
          <a:noFill/>
          <a:ln>
            <a:noFill/>
          </a:ln>
        </p:spPr>
        <p:txBody>
          <a:bodyPr spcFirstLastPara="1" wrap="square" lIns="0" tIns="0" rIns="0" bIns="0" anchor="t" anchorCtr="0">
            <a:noAutofit/>
          </a:bodyPr>
          <a:lstStyle/>
          <a:p>
            <a:pPr marL="457200" lvl="0" indent="-457200" algn="just" rtl="0">
              <a:lnSpc>
                <a:spcPct val="100000"/>
              </a:lnSpc>
              <a:spcBef>
                <a:spcPts val="0"/>
              </a:spcBef>
              <a:spcAft>
                <a:spcPts val="0"/>
              </a:spcAft>
              <a:buClr>
                <a:schemeClr val="tx1">
                  <a:lumMod val="75000"/>
                  <a:lumOff val="25000"/>
                </a:schemeClr>
              </a:buClr>
              <a:buSzPts val="2100"/>
              <a:buFont typeface="Calibri"/>
              <a:buAutoNum type="arabicParenR" startAt="4"/>
            </a:pPr>
            <a:r>
              <a:rPr lang="en-IE" sz="2400" dirty="0">
                <a:solidFill>
                  <a:schemeClr val="tx1">
                    <a:lumMod val="75000"/>
                    <a:lumOff val="25000"/>
                  </a:schemeClr>
                </a:solidFill>
              </a:rPr>
              <a:t>Visit the site to become familiar with the site’s opportunities. Learn, for example, the flora and fauna, the best photography locations, and the traces of the animals (e.g. tracks, poop, dens etc)</a:t>
            </a:r>
            <a:endParaRPr sz="2400" dirty="0">
              <a:solidFill>
                <a:schemeClr val="tx1">
                  <a:lumMod val="75000"/>
                  <a:lumOff val="25000"/>
                </a:schemeClr>
              </a:solidFill>
            </a:endParaRPr>
          </a:p>
          <a:p>
            <a:pPr marL="457200" lvl="0" indent="-457200" algn="just" rtl="0">
              <a:lnSpc>
                <a:spcPct val="100000"/>
              </a:lnSpc>
              <a:spcBef>
                <a:spcPts val="0"/>
              </a:spcBef>
              <a:spcAft>
                <a:spcPts val="0"/>
              </a:spcAft>
              <a:buClr>
                <a:schemeClr val="tx1">
                  <a:lumMod val="75000"/>
                  <a:lumOff val="25000"/>
                </a:schemeClr>
              </a:buClr>
              <a:buSzPts val="2100"/>
              <a:buFont typeface="Calibri"/>
              <a:buAutoNum type="arabicParenR" startAt="4"/>
            </a:pPr>
            <a:r>
              <a:rPr lang="en-IE" sz="2400" dirty="0">
                <a:solidFill>
                  <a:schemeClr val="tx1">
                    <a:lumMod val="75000"/>
                    <a:lumOff val="25000"/>
                  </a:schemeClr>
                </a:solidFill>
              </a:rPr>
              <a:t>Learn how to visit the site without negatively impacting the ecology and physical environment and how to teach this to guests. Follow leave-no-trace principles.</a:t>
            </a:r>
            <a:endParaRPr sz="2400" dirty="0">
              <a:solidFill>
                <a:schemeClr val="tx1">
                  <a:lumMod val="75000"/>
                  <a:lumOff val="25000"/>
                </a:schemeClr>
              </a:solidFill>
            </a:endParaRPr>
          </a:p>
          <a:p>
            <a:pPr marL="457200" lvl="0" indent="-457200" algn="just" rtl="0">
              <a:lnSpc>
                <a:spcPct val="100000"/>
              </a:lnSpc>
              <a:spcBef>
                <a:spcPts val="0"/>
              </a:spcBef>
              <a:spcAft>
                <a:spcPts val="0"/>
              </a:spcAft>
              <a:buClr>
                <a:schemeClr val="tx1">
                  <a:lumMod val="75000"/>
                  <a:lumOff val="25000"/>
                </a:schemeClr>
              </a:buClr>
              <a:buSzPts val="2100"/>
              <a:buFont typeface="Calibri"/>
              <a:buAutoNum type="arabicParenR" startAt="4"/>
            </a:pPr>
            <a:r>
              <a:rPr lang="en-IE" sz="2400" dirty="0">
                <a:solidFill>
                  <a:schemeClr val="tx1">
                    <a:lumMod val="75000"/>
                    <a:lumOff val="25000"/>
                  </a:schemeClr>
                </a:solidFill>
              </a:rPr>
              <a:t>Add a wow factor. Guests will value a memorable, authentic experience. What can you do that is different? Challenge your visitors to engage with the environment and if appropriate to get outside their comfort zone.</a:t>
            </a:r>
            <a:endParaRPr sz="2400" dirty="0">
              <a:solidFill>
                <a:schemeClr val="tx1">
                  <a:lumMod val="75000"/>
                  <a:lumOff val="25000"/>
                </a:schemeClr>
              </a:solidFill>
            </a:endParaRPr>
          </a:p>
          <a:p>
            <a:pPr marL="0" lvl="0" indent="0" algn="l" rtl="0">
              <a:lnSpc>
                <a:spcPct val="100000"/>
              </a:lnSpc>
              <a:spcBef>
                <a:spcPts val="0"/>
              </a:spcBef>
              <a:spcAft>
                <a:spcPts val="0"/>
              </a:spcAft>
              <a:buClr>
                <a:schemeClr val="dk1"/>
              </a:buClr>
              <a:buSzPts val="2105"/>
              <a:buFont typeface="Calibri"/>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2"/>
          <p:cNvSpPr txBox="1">
            <a:spLocks noGrp="1"/>
          </p:cNvSpPr>
          <p:nvPr>
            <p:ph type="body" idx="1"/>
          </p:nvPr>
        </p:nvSpPr>
        <p:spPr>
          <a:xfrm>
            <a:off x="1618270" y="1646355"/>
            <a:ext cx="3753073" cy="663982"/>
          </a:xfrm>
          <a:prstGeom prst="rect">
            <a:avLst/>
          </a:prstGeom>
          <a:noFill/>
          <a:ln>
            <a:noFill/>
          </a:ln>
        </p:spPr>
        <p:txBody>
          <a:bodyPr spcFirstLastPara="1" wrap="square" lIns="80175" tIns="40075" rIns="80175" bIns="40075" anchor="t" anchorCtr="0">
            <a:noAutofit/>
          </a:bodyPr>
          <a:lstStyle/>
          <a:p>
            <a:pPr marL="0" lvl="0" indent="0" algn="r" rtl="0">
              <a:lnSpc>
                <a:spcPct val="100000"/>
              </a:lnSpc>
              <a:spcBef>
                <a:spcPts val="0"/>
              </a:spcBef>
              <a:spcAft>
                <a:spcPts val="0"/>
              </a:spcAft>
              <a:buSzPts val="11600"/>
              <a:buFont typeface="Calibri"/>
              <a:buNone/>
            </a:pPr>
            <a:r>
              <a:rPr lang="en-IE" dirty="0"/>
              <a:t>04</a:t>
            </a:r>
            <a:endParaRPr dirty="0"/>
          </a:p>
        </p:txBody>
      </p:sp>
      <p:sp>
        <p:nvSpPr>
          <p:cNvPr id="279" name="Google Shape;279;p12"/>
          <p:cNvSpPr txBox="1">
            <a:spLocks noGrp="1"/>
          </p:cNvSpPr>
          <p:nvPr>
            <p:ph type="body" idx="2"/>
          </p:nvPr>
        </p:nvSpPr>
        <p:spPr>
          <a:xfrm>
            <a:off x="1618268" y="1390503"/>
            <a:ext cx="3728432" cy="774216"/>
          </a:xfrm>
          <a:prstGeom prst="rect">
            <a:avLst/>
          </a:prstGeom>
          <a:noFill/>
          <a:ln>
            <a:noFill/>
          </a:ln>
        </p:spPr>
        <p:txBody>
          <a:bodyPr spcFirstLastPara="1" wrap="square" lIns="80175" tIns="40075" rIns="80175" bIns="40075" anchor="t" anchorCtr="0">
            <a:noAutofit/>
          </a:bodyPr>
          <a:lstStyle/>
          <a:p>
            <a:pPr marL="0" lvl="0" indent="0" algn="r" rtl="0">
              <a:lnSpc>
                <a:spcPct val="100000"/>
              </a:lnSpc>
              <a:spcBef>
                <a:spcPts val="0"/>
              </a:spcBef>
              <a:spcAft>
                <a:spcPts val="0"/>
              </a:spcAft>
              <a:buSzPts val="4800"/>
              <a:buFont typeface="Calibri"/>
              <a:buNone/>
            </a:pPr>
            <a:r>
              <a:rPr lang="en-IE"/>
              <a:t>SECTION</a:t>
            </a:r>
            <a:endParaRPr/>
          </a:p>
        </p:txBody>
      </p:sp>
      <p:sp>
        <p:nvSpPr>
          <p:cNvPr id="280" name="Google Shape;280;p12"/>
          <p:cNvSpPr txBox="1">
            <a:spLocks noGrp="1"/>
          </p:cNvSpPr>
          <p:nvPr>
            <p:ph type="body" idx="3"/>
          </p:nvPr>
        </p:nvSpPr>
        <p:spPr>
          <a:xfrm>
            <a:off x="594172" y="4399339"/>
            <a:ext cx="4926229" cy="1110278"/>
          </a:xfrm>
          <a:prstGeom prst="rect">
            <a:avLst/>
          </a:prstGeom>
          <a:noFill/>
          <a:ln>
            <a:noFill/>
          </a:ln>
        </p:spPr>
        <p:txBody>
          <a:bodyPr spcFirstLastPara="1" wrap="square" lIns="80175" tIns="40075" rIns="80175" bIns="40075" anchor="t" anchorCtr="0">
            <a:noAutofit/>
          </a:bodyPr>
          <a:lstStyle/>
          <a:p>
            <a:pPr marL="401010" lvl="0" indent="-200505" algn="r" rtl="0">
              <a:lnSpc>
                <a:spcPct val="100000"/>
              </a:lnSpc>
              <a:spcBef>
                <a:spcPts val="0"/>
              </a:spcBef>
              <a:spcAft>
                <a:spcPts val="0"/>
              </a:spcAft>
              <a:buSzPts val="3600"/>
              <a:buFont typeface="Calibri"/>
              <a:buNone/>
            </a:pPr>
            <a:r>
              <a:rPr lang="en-IE" sz="3600" b="1" dirty="0"/>
              <a:t>Developing the story</a:t>
            </a:r>
            <a:endParaRPr sz="3600" b="1" dirty="0"/>
          </a:p>
        </p:txBody>
      </p:sp>
      <p:pic>
        <p:nvPicPr>
          <p:cNvPr id="281" name="Google Shape;281;p12"/>
          <p:cNvPicPr preferRelativeResize="0">
            <a:picLocks noGrp="1"/>
          </p:cNvPicPr>
          <p:nvPr>
            <p:ph type="pic" idx="4"/>
          </p:nvPr>
        </p:nvPicPr>
        <p:blipFill rotWithShape="1">
          <a:blip r:embed="rId3">
            <a:alphaModFix/>
          </a:blip>
          <a:srcRect/>
          <a:stretch/>
        </p:blipFill>
        <p:spPr>
          <a:xfrm>
            <a:off x="6000704" y="773905"/>
            <a:ext cx="4707239" cy="5550885"/>
          </a:xfrm>
          <a:prstGeom prst="rect">
            <a:avLst/>
          </a:prstGeom>
          <a:solidFill>
            <a:srgbClr val="D8D8D8"/>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 name="Oval 1">
            <a:extLst>
              <a:ext uri="{FF2B5EF4-FFF2-40B4-BE49-F238E27FC236}">
                <a16:creationId xmlns:a16="http://schemas.microsoft.com/office/drawing/2014/main" id="{FE0B7A2F-87A4-0E76-A180-120A2B75872D}"/>
              </a:ext>
            </a:extLst>
          </p:cNvPr>
          <p:cNvSpPr/>
          <p:nvPr/>
        </p:nvSpPr>
        <p:spPr>
          <a:xfrm>
            <a:off x="784427" y="826851"/>
            <a:ext cx="9124544" cy="5909148"/>
          </a:xfrm>
          <a:prstGeom prst="ellipse">
            <a:avLst/>
          </a:prstGeom>
          <a:solidFill>
            <a:srgbClr val="305C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Google Shape;286;p13"/>
          <p:cNvSpPr txBox="1"/>
          <p:nvPr/>
        </p:nvSpPr>
        <p:spPr>
          <a:xfrm>
            <a:off x="1700716" y="2430086"/>
            <a:ext cx="7291965" cy="3059156"/>
          </a:xfrm>
          <a:prstGeom prst="rect">
            <a:avLst/>
          </a:prstGeom>
          <a:noFill/>
          <a:ln>
            <a:noFill/>
          </a:ln>
        </p:spPr>
        <p:txBody>
          <a:bodyPr spcFirstLastPara="1" wrap="square" lIns="0" tIns="12050" rIns="0" bIns="0" anchor="t" anchorCtr="0">
            <a:spAutoFit/>
          </a:bodyPr>
          <a:lstStyle/>
          <a:p>
            <a:pPr marL="0" marR="5080" lvl="0" indent="0" algn="ctr" rtl="0">
              <a:lnSpc>
                <a:spcPct val="110000"/>
              </a:lnSpc>
              <a:spcBef>
                <a:spcPts val="0"/>
              </a:spcBef>
              <a:spcAft>
                <a:spcPts val="0"/>
              </a:spcAft>
              <a:buClr>
                <a:srgbClr val="7C946D"/>
              </a:buClr>
              <a:buSzPts val="4800"/>
              <a:buFont typeface="Arial"/>
              <a:buNone/>
            </a:pPr>
            <a:r>
              <a:rPr lang="en-IE" sz="3600" b="1" dirty="0">
                <a:solidFill>
                  <a:schemeClr val="bg1"/>
                </a:solidFill>
                <a:latin typeface="Calibri"/>
                <a:ea typeface="Calibri"/>
                <a:cs typeface="Calibri"/>
                <a:sym typeface="Calibri"/>
              </a:rPr>
              <a:t>Dark sky ecotourism involves protecting the night sky from light pollution for the benefit of the environment, the economy, and our society.</a:t>
            </a:r>
            <a:endParaRPr sz="1050" dirty="0">
              <a:solidFill>
                <a:schemeClr val="bg1"/>
              </a:solidFill>
            </a:endParaRPr>
          </a:p>
        </p:txBody>
      </p:sp>
      <p:pic>
        <p:nvPicPr>
          <p:cNvPr id="288" name="Google Shape;288;p13"/>
          <p:cNvPicPr preferRelativeResize="0"/>
          <p:nvPr/>
        </p:nvPicPr>
        <p:blipFill rotWithShape="1">
          <a:blip r:embed="rId3">
            <a:alphaModFix/>
          </a:blip>
          <a:srcRect/>
          <a:stretch/>
        </p:blipFill>
        <p:spPr>
          <a:xfrm>
            <a:off x="306140" y="6116326"/>
            <a:ext cx="2583961" cy="1460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13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Oval 1">
            <a:extLst>
              <a:ext uri="{FF2B5EF4-FFF2-40B4-BE49-F238E27FC236}">
                <a16:creationId xmlns:a16="http://schemas.microsoft.com/office/drawing/2014/main" id="{F1C9127F-1B96-5BF7-3424-6AF687045BBD}"/>
              </a:ext>
            </a:extLst>
          </p:cNvPr>
          <p:cNvSpPr/>
          <p:nvPr/>
        </p:nvSpPr>
        <p:spPr>
          <a:xfrm>
            <a:off x="784428" y="826851"/>
            <a:ext cx="9124544" cy="5909148"/>
          </a:xfrm>
          <a:prstGeom prst="ellipse">
            <a:avLst/>
          </a:prstGeom>
          <a:solidFill>
            <a:srgbClr val="7C94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Google Shape;293;p14"/>
          <p:cNvSpPr txBox="1"/>
          <p:nvPr/>
        </p:nvSpPr>
        <p:spPr>
          <a:xfrm>
            <a:off x="1350522" y="2861245"/>
            <a:ext cx="7992356" cy="1840360"/>
          </a:xfrm>
          <a:prstGeom prst="rect">
            <a:avLst/>
          </a:prstGeom>
          <a:noFill/>
          <a:ln>
            <a:noFill/>
          </a:ln>
        </p:spPr>
        <p:txBody>
          <a:bodyPr spcFirstLastPara="1" wrap="square" lIns="0" tIns="12050" rIns="0" bIns="0" anchor="t" anchorCtr="0">
            <a:spAutoFit/>
          </a:bodyPr>
          <a:lstStyle/>
          <a:p>
            <a:pPr marL="0" marR="5080" lvl="0" indent="0" algn="ctr" rtl="0">
              <a:lnSpc>
                <a:spcPct val="110000"/>
              </a:lnSpc>
              <a:spcBef>
                <a:spcPts val="0"/>
              </a:spcBef>
              <a:spcAft>
                <a:spcPts val="0"/>
              </a:spcAft>
              <a:buClr>
                <a:srgbClr val="7C946D"/>
              </a:buClr>
              <a:buSzPts val="4800"/>
              <a:buFont typeface="Arial"/>
              <a:buNone/>
            </a:pPr>
            <a:r>
              <a:rPr lang="en-IE" sz="3600" b="1" dirty="0">
                <a:solidFill>
                  <a:schemeClr val="bg1"/>
                </a:solidFill>
                <a:latin typeface="Calibri"/>
                <a:ea typeface="Calibri"/>
                <a:cs typeface="Calibri"/>
                <a:sym typeface="Calibri"/>
              </a:rPr>
              <a:t>Reduced light pollution can benefit habitat, nocturnal species, our sleep, our economy, safety and security</a:t>
            </a:r>
            <a:r>
              <a:rPr lang="en-IE" sz="3600" b="1" dirty="0">
                <a:solidFill>
                  <a:srgbClr val="7C946D"/>
                </a:solidFill>
                <a:latin typeface="Calibri"/>
                <a:ea typeface="Calibri"/>
                <a:cs typeface="Calibri"/>
                <a:sym typeface="Calibri"/>
              </a:rPr>
              <a:t>.</a:t>
            </a:r>
            <a:endParaRPr sz="3600" dirty="0"/>
          </a:p>
        </p:txBody>
      </p:sp>
      <p:pic>
        <p:nvPicPr>
          <p:cNvPr id="295" name="Google Shape;295;p14"/>
          <p:cNvPicPr preferRelativeResize="0"/>
          <p:nvPr/>
        </p:nvPicPr>
        <p:blipFill rotWithShape="1">
          <a:blip r:embed="rId3">
            <a:alphaModFix/>
          </a:blip>
          <a:srcRect/>
          <a:stretch/>
        </p:blipFill>
        <p:spPr>
          <a:xfrm>
            <a:off x="306140" y="6116326"/>
            <a:ext cx="2583961" cy="1460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13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5"/>
          <p:cNvSpPr txBox="1">
            <a:spLocks noGrp="1"/>
          </p:cNvSpPr>
          <p:nvPr>
            <p:ph type="body" idx="1"/>
          </p:nvPr>
        </p:nvSpPr>
        <p:spPr>
          <a:xfrm>
            <a:off x="749277" y="816539"/>
            <a:ext cx="9194843" cy="886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05C6F"/>
              </a:buClr>
              <a:buSzPts val="3100"/>
              <a:buFont typeface="Calibri"/>
              <a:buNone/>
            </a:pPr>
            <a:r>
              <a:rPr lang="en-IE" sz="3600" dirty="0"/>
              <a:t>Develop the Story</a:t>
            </a:r>
            <a:endParaRPr sz="3600" dirty="0"/>
          </a:p>
        </p:txBody>
      </p:sp>
      <p:sp>
        <p:nvSpPr>
          <p:cNvPr id="301" name="Google Shape;301;p15"/>
          <p:cNvSpPr txBox="1">
            <a:spLocks noGrp="1"/>
          </p:cNvSpPr>
          <p:nvPr>
            <p:ph type="body" idx="2"/>
          </p:nvPr>
        </p:nvSpPr>
        <p:spPr>
          <a:xfrm>
            <a:off x="749277" y="1618443"/>
            <a:ext cx="9194841" cy="4895867"/>
          </a:xfrm>
          <a:prstGeom prst="rect">
            <a:avLst/>
          </a:prstGeom>
          <a:noFill/>
          <a:ln>
            <a:noFill/>
          </a:ln>
        </p:spPr>
        <p:txBody>
          <a:bodyPr spcFirstLastPara="1" wrap="square" lIns="0" tIns="0" rIns="0" bIns="0" anchor="t" anchorCtr="0">
            <a:noAutofit/>
          </a:bodyPr>
          <a:lstStyle/>
          <a:p>
            <a:pPr marL="342900" lvl="0" indent="-342900" algn="just" rtl="0">
              <a:lnSpc>
                <a:spcPct val="100000"/>
              </a:lnSpc>
              <a:spcBef>
                <a:spcPts val="0"/>
              </a:spcBef>
              <a:spcAft>
                <a:spcPts val="0"/>
              </a:spcAft>
              <a:buClr>
                <a:schemeClr val="tx1">
                  <a:lumMod val="75000"/>
                  <a:lumOff val="25000"/>
                </a:schemeClr>
              </a:buClr>
              <a:buSzPts val="2100"/>
              <a:buFont typeface="Arial" panose="020B0604020202020204" pitchFamily="34" charset="0"/>
              <a:buChar char="•"/>
            </a:pPr>
            <a:r>
              <a:rPr lang="en-IE" sz="2400" dirty="0">
                <a:solidFill>
                  <a:schemeClr val="tx1">
                    <a:lumMod val="75000"/>
                    <a:lumOff val="25000"/>
                  </a:schemeClr>
                </a:solidFill>
              </a:rPr>
              <a:t>You are the host, and you are giving your guests an experience. </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5"/>
              <a:buFont typeface="Arial" panose="020B0604020202020204" pitchFamily="34" charset="0"/>
              <a:buChar char="•"/>
            </a:pP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Arial" panose="020B0604020202020204" pitchFamily="34" charset="0"/>
              <a:buChar char="•"/>
            </a:pPr>
            <a:r>
              <a:rPr lang="en-IE" sz="2400" dirty="0">
                <a:solidFill>
                  <a:schemeClr val="tx1">
                    <a:lumMod val="75000"/>
                    <a:lumOff val="25000"/>
                  </a:schemeClr>
                </a:solidFill>
              </a:rPr>
              <a:t>When they leave, ensure the guest is leaving with a special memory.</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5"/>
              <a:buFont typeface="Arial" panose="020B0604020202020204" pitchFamily="34" charset="0"/>
              <a:buChar char="•"/>
            </a:pP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Arial" panose="020B0604020202020204" pitchFamily="34" charset="0"/>
              <a:buChar char="•"/>
            </a:pPr>
            <a:r>
              <a:rPr lang="en-IE" sz="2400" dirty="0">
                <a:solidFill>
                  <a:schemeClr val="tx1">
                    <a:lumMod val="75000"/>
                    <a:lumOff val="25000"/>
                  </a:schemeClr>
                </a:solidFill>
              </a:rPr>
              <a:t>Therefore, think of the experience you are designing as your product. Take pride in every aspect of it to ensure it is memorable and transformational for the visitor.</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5"/>
              <a:buFont typeface="Arial" panose="020B0604020202020204" pitchFamily="34" charset="0"/>
              <a:buChar char="•"/>
            </a:pP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Arial" panose="020B0604020202020204" pitchFamily="34" charset="0"/>
              <a:buChar char="•"/>
            </a:pPr>
            <a:r>
              <a:rPr lang="en-IE" sz="2400" dirty="0">
                <a:solidFill>
                  <a:schemeClr val="tx1">
                    <a:lumMod val="75000"/>
                    <a:lumOff val="25000"/>
                  </a:schemeClr>
                </a:solidFill>
              </a:rPr>
              <a:t>You want your guest to become immersed in the experience and to become an ambassador for your business, communicating that your dark sky ecotourism experience was the best experience they have had as a tourist.</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5"/>
              <a:buFont typeface="Arial" panose="020B0604020202020204" pitchFamily="34" charset="0"/>
              <a:buChar char="•"/>
            </a:pP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Arial" panose="020B0604020202020204" pitchFamily="34" charset="0"/>
              <a:buChar char="•"/>
            </a:pPr>
            <a:r>
              <a:rPr lang="en-IE" sz="2400" dirty="0">
                <a:solidFill>
                  <a:schemeClr val="tx1">
                    <a:lumMod val="75000"/>
                    <a:lumOff val="25000"/>
                  </a:schemeClr>
                </a:solidFill>
              </a:rPr>
              <a:t>Tell the guest why dark sky ecotourism is good for the environment, health, biodiversity and economy.</a:t>
            </a:r>
            <a:endParaRPr sz="2400" dirty="0">
              <a:solidFill>
                <a:schemeClr val="tx1">
                  <a:lumMod val="75000"/>
                  <a:lumOff val="2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6"/>
          <p:cNvSpPr txBox="1">
            <a:spLocks noGrp="1"/>
          </p:cNvSpPr>
          <p:nvPr>
            <p:ph type="body" idx="1"/>
          </p:nvPr>
        </p:nvSpPr>
        <p:spPr>
          <a:xfrm>
            <a:off x="749277" y="610795"/>
            <a:ext cx="9194843" cy="886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05C6F"/>
              </a:buClr>
              <a:buSzPts val="3100"/>
              <a:buFont typeface="Calibri"/>
              <a:buNone/>
            </a:pPr>
            <a:r>
              <a:rPr lang="en-IE" sz="3600" dirty="0"/>
              <a:t>Post-visit Feedback and Memories</a:t>
            </a:r>
            <a:endParaRPr sz="3600" dirty="0"/>
          </a:p>
        </p:txBody>
      </p:sp>
      <p:sp>
        <p:nvSpPr>
          <p:cNvPr id="307" name="Google Shape;307;p16"/>
          <p:cNvSpPr txBox="1">
            <a:spLocks noGrp="1"/>
          </p:cNvSpPr>
          <p:nvPr>
            <p:ph type="body" idx="2"/>
          </p:nvPr>
        </p:nvSpPr>
        <p:spPr>
          <a:xfrm>
            <a:off x="749277" y="1404435"/>
            <a:ext cx="9194841" cy="4895867"/>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Clr>
                <a:schemeClr val="dk1"/>
              </a:buClr>
              <a:buSzPts val="2100"/>
              <a:buFont typeface="Calibri"/>
              <a:buNone/>
            </a:pPr>
            <a:r>
              <a:rPr lang="en-IE" sz="2400" dirty="0">
                <a:solidFill>
                  <a:schemeClr val="tx1">
                    <a:lumMod val="75000"/>
                    <a:lumOff val="25000"/>
                  </a:schemeClr>
                </a:solidFill>
              </a:rPr>
              <a:t>The final step in experience design is the legacy of each visitor’s experience</a:t>
            </a: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5"/>
              <a:buFont typeface="Calibri"/>
              <a:buNone/>
            </a:pP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0"/>
              <a:buFont typeface="Calibri"/>
              <a:buNone/>
            </a:pPr>
            <a:r>
              <a:rPr lang="en-IE" sz="2400" dirty="0">
                <a:solidFill>
                  <a:schemeClr val="tx1">
                    <a:lumMod val="75000"/>
                    <a:lumOff val="25000"/>
                  </a:schemeClr>
                </a:solidFill>
              </a:rPr>
              <a:t>If the experience was positive for the visitor, you can benefit from their feedback.</a:t>
            </a: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5"/>
              <a:buFont typeface="Calibri"/>
              <a:buNone/>
            </a:pP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0"/>
              <a:buFont typeface="Calibri"/>
              <a:buNone/>
            </a:pPr>
            <a:r>
              <a:rPr lang="en-IE" sz="2400" dirty="0">
                <a:solidFill>
                  <a:schemeClr val="tx1">
                    <a:lumMod val="75000"/>
                    <a:lumOff val="25000"/>
                  </a:schemeClr>
                </a:solidFill>
              </a:rPr>
              <a:t>Learn what you can do to improve from constructive criticism.</a:t>
            </a: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5"/>
              <a:buFont typeface="Calibri"/>
              <a:buNone/>
            </a:pP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0"/>
              <a:buFont typeface="Calibri"/>
              <a:buNone/>
            </a:pPr>
            <a:r>
              <a:rPr lang="en-IE" sz="2400" dirty="0">
                <a:solidFill>
                  <a:schemeClr val="tx1">
                    <a:lumMod val="75000"/>
                    <a:lumOff val="25000"/>
                  </a:schemeClr>
                </a:solidFill>
              </a:rPr>
              <a:t>Ask guests to share photographs, use hashtags on social media, to refer their friends, to return. Word of mouth will be your best promotional tool. Request that they leave reviews on social media platforms, on Google, on Trip Advisor etc.</a:t>
            </a: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5"/>
              <a:buFont typeface="Calibri"/>
              <a:buNone/>
            </a:pP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0"/>
              <a:buFont typeface="Calibri"/>
              <a:buNone/>
            </a:pPr>
            <a:r>
              <a:rPr lang="en-IE" sz="2400" dirty="0">
                <a:solidFill>
                  <a:schemeClr val="tx1">
                    <a:lumMod val="75000"/>
                    <a:lumOff val="25000"/>
                  </a:schemeClr>
                </a:solidFill>
              </a:rPr>
              <a:t>Think about merchandising opportunities. Your guest just had a unique experience – a t-shirt, bracelet, mug, key ring etc., can be a great memory aide for them to take away with them.</a:t>
            </a:r>
            <a:endParaRPr sz="2400" dirty="0">
              <a:solidFill>
                <a:schemeClr val="tx1">
                  <a:lumMod val="75000"/>
                  <a:lumOff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7"/>
          <p:cNvSpPr txBox="1">
            <a:spLocks noGrp="1"/>
          </p:cNvSpPr>
          <p:nvPr>
            <p:ph type="body" idx="1"/>
          </p:nvPr>
        </p:nvSpPr>
        <p:spPr>
          <a:xfrm>
            <a:off x="1618270" y="1646355"/>
            <a:ext cx="3753073" cy="663982"/>
          </a:xfrm>
          <a:prstGeom prst="rect">
            <a:avLst/>
          </a:prstGeom>
          <a:noFill/>
          <a:ln>
            <a:noFill/>
          </a:ln>
        </p:spPr>
        <p:txBody>
          <a:bodyPr spcFirstLastPara="1" wrap="square" lIns="80175" tIns="40075" rIns="80175" bIns="40075" anchor="t" anchorCtr="0">
            <a:noAutofit/>
          </a:bodyPr>
          <a:lstStyle/>
          <a:p>
            <a:pPr marL="0" lvl="0" indent="0" algn="r" rtl="0">
              <a:lnSpc>
                <a:spcPct val="100000"/>
              </a:lnSpc>
              <a:spcBef>
                <a:spcPts val="0"/>
              </a:spcBef>
              <a:spcAft>
                <a:spcPts val="0"/>
              </a:spcAft>
              <a:buSzPts val="11600"/>
              <a:buFont typeface="Calibri"/>
              <a:buNone/>
            </a:pPr>
            <a:r>
              <a:rPr lang="en-IE"/>
              <a:t>05</a:t>
            </a:r>
            <a:endParaRPr/>
          </a:p>
        </p:txBody>
      </p:sp>
      <p:sp>
        <p:nvSpPr>
          <p:cNvPr id="313" name="Google Shape;313;p17"/>
          <p:cNvSpPr txBox="1">
            <a:spLocks noGrp="1"/>
          </p:cNvSpPr>
          <p:nvPr>
            <p:ph type="body" idx="2"/>
          </p:nvPr>
        </p:nvSpPr>
        <p:spPr>
          <a:xfrm>
            <a:off x="1618268" y="1390503"/>
            <a:ext cx="3728432" cy="774216"/>
          </a:xfrm>
          <a:prstGeom prst="rect">
            <a:avLst/>
          </a:prstGeom>
          <a:noFill/>
          <a:ln>
            <a:noFill/>
          </a:ln>
        </p:spPr>
        <p:txBody>
          <a:bodyPr spcFirstLastPara="1" wrap="square" lIns="80175" tIns="40075" rIns="80175" bIns="40075" anchor="t" anchorCtr="0">
            <a:noAutofit/>
          </a:bodyPr>
          <a:lstStyle/>
          <a:p>
            <a:pPr marL="0" lvl="0" indent="0" algn="r" rtl="0">
              <a:lnSpc>
                <a:spcPct val="100000"/>
              </a:lnSpc>
              <a:spcBef>
                <a:spcPts val="0"/>
              </a:spcBef>
              <a:spcAft>
                <a:spcPts val="0"/>
              </a:spcAft>
              <a:buSzPts val="4800"/>
              <a:buFont typeface="Calibri"/>
              <a:buNone/>
            </a:pPr>
            <a:r>
              <a:rPr lang="en-IE"/>
              <a:t>SECTION</a:t>
            </a:r>
            <a:endParaRPr/>
          </a:p>
        </p:txBody>
      </p:sp>
      <p:sp>
        <p:nvSpPr>
          <p:cNvPr id="314" name="Google Shape;314;p17"/>
          <p:cNvSpPr txBox="1">
            <a:spLocks noGrp="1"/>
          </p:cNvSpPr>
          <p:nvPr>
            <p:ph type="body" idx="3"/>
          </p:nvPr>
        </p:nvSpPr>
        <p:spPr>
          <a:xfrm>
            <a:off x="594172" y="4399339"/>
            <a:ext cx="4926229" cy="1110278"/>
          </a:xfrm>
          <a:prstGeom prst="rect">
            <a:avLst/>
          </a:prstGeom>
          <a:noFill/>
          <a:ln>
            <a:noFill/>
          </a:ln>
        </p:spPr>
        <p:txBody>
          <a:bodyPr spcFirstLastPara="1" wrap="square" lIns="80175" tIns="40075" rIns="80175" bIns="40075" anchor="t" anchorCtr="0">
            <a:noAutofit/>
          </a:bodyPr>
          <a:lstStyle/>
          <a:p>
            <a:pPr marL="401010" lvl="0" indent="-200505" algn="r" rtl="0">
              <a:lnSpc>
                <a:spcPct val="100000"/>
              </a:lnSpc>
              <a:spcBef>
                <a:spcPts val="0"/>
              </a:spcBef>
              <a:spcAft>
                <a:spcPts val="0"/>
              </a:spcAft>
              <a:buSzPts val="3600"/>
              <a:buFont typeface="Calibri"/>
              <a:buNone/>
            </a:pPr>
            <a:r>
              <a:rPr lang="en-IE" sz="3600" b="1" dirty="0"/>
              <a:t>So, what can you do? Examples of activities</a:t>
            </a:r>
            <a:endParaRPr sz="3600" b="1" dirty="0"/>
          </a:p>
        </p:txBody>
      </p:sp>
      <p:pic>
        <p:nvPicPr>
          <p:cNvPr id="315" name="Google Shape;315;p17"/>
          <p:cNvPicPr preferRelativeResize="0">
            <a:picLocks noGrp="1"/>
          </p:cNvPicPr>
          <p:nvPr>
            <p:ph type="pic" idx="4"/>
          </p:nvPr>
        </p:nvPicPr>
        <p:blipFill rotWithShape="1">
          <a:blip r:embed="rId3">
            <a:alphaModFix/>
          </a:blip>
          <a:srcRect/>
          <a:stretch/>
        </p:blipFill>
        <p:spPr>
          <a:xfrm>
            <a:off x="6000704" y="773905"/>
            <a:ext cx="4707239" cy="5550885"/>
          </a:xfrm>
          <a:prstGeom prst="rect">
            <a:avLst/>
          </a:prstGeom>
          <a:solidFill>
            <a:srgbClr val="D8D8D8"/>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8"/>
          <p:cNvSpPr txBox="1">
            <a:spLocks noGrp="1"/>
          </p:cNvSpPr>
          <p:nvPr>
            <p:ph type="body" idx="1"/>
          </p:nvPr>
        </p:nvSpPr>
        <p:spPr>
          <a:xfrm>
            <a:off x="749277" y="699807"/>
            <a:ext cx="9194843" cy="886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05C6F"/>
              </a:buClr>
              <a:buSzPts val="3100"/>
              <a:buFont typeface="Calibri"/>
              <a:buNone/>
            </a:pPr>
            <a:r>
              <a:rPr lang="en-IE" sz="3600" dirty="0"/>
              <a:t>So, what can you do?</a:t>
            </a:r>
            <a:endParaRPr sz="3600" dirty="0"/>
          </a:p>
        </p:txBody>
      </p:sp>
      <p:sp>
        <p:nvSpPr>
          <p:cNvPr id="321" name="Google Shape;321;p18"/>
          <p:cNvSpPr txBox="1">
            <a:spLocks noGrp="1"/>
          </p:cNvSpPr>
          <p:nvPr>
            <p:ph type="body" idx="2"/>
          </p:nvPr>
        </p:nvSpPr>
        <p:spPr>
          <a:xfrm>
            <a:off x="749279" y="1735175"/>
            <a:ext cx="9194841" cy="5127868"/>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Clr>
                <a:schemeClr val="dk1"/>
              </a:buClr>
              <a:buSzPts val="2100"/>
              <a:buFont typeface="Calibri"/>
              <a:buNone/>
            </a:pPr>
            <a:r>
              <a:rPr lang="en-IE" sz="2400" dirty="0">
                <a:solidFill>
                  <a:schemeClr val="tx1">
                    <a:lumMod val="75000"/>
                    <a:lumOff val="25000"/>
                  </a:schemeClr>
                </a:solidFill>
              </a:rPr>
              <a:t>Around Europe, there are many examples of outdoor nighttime touristic activities in remote and rural areas. </a:t>
            </a: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5"/>
              <a:buFont typeface="Calibri"/>
              <a:buNone/>
            </a:pP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0"/>
              <a:buFont typeface="Calibri"/>
              <a:buNone/>
            </a:pPr>
            <a:r>
              <a:rPr lang="en-IE" sz="2400" dirty="0">
                <a:solidFill>
                  <a:schemeClr val="tx1">
                    <a:lumMod val="75000"/>
                    <a:lumOff val="25000"/>
                  </a:schemeClr>
                </a:solidFill>
              </a:rPr>
              <a:t>Take advantage of your local geography. You might be in a wine-producing region in Southern Italy or a Northern Icelandic village. Both offer vastly different opportunities, but the important thing is to consider what you have that is unique and will interest visitors.</a:t>
            </a: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5"/>
              <a:buFont typeface="Calibri"/>
              <a:buNone/>
            </a:pP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0"/>
            </a:pPr>
            <a:r>
              <a:rPr lang="en-IE" sz="2400" dirty="0">
                <a:solidFill>
                  <a:schemeClr val="tx1">
                    <a:lumMod val="75000"/>
                    <a:lumOff val="25000"/>
                  </a:schemeClr>
                </a:solidFill>
              </a:rPr>
              <a:t>Some examples of activities you could do with guests include:</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5"/>
              <a:buFont typeface="Arial" panose="020B0604020202020204" pitchFamily="34" charset="0"/>
              <a:buChar char="•"/>
            </a:pP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Arial" panose="020B0604020202020204" pitchFamily="34" charset="0"/>
              <a:buChar char="•"/>
            </a:pPr>
            <a:r>
              <a:rPr lang="en-IE" sz="2400" dirty="0">
                <a:solidFill>
                  <a:schemeClr val="tx1">
                    <a:lumMod val="75000"/>
                    <a:lumOff val="25000"/>
                  </a:schemeClr>
                </a:solidFill>
              </a:rPr>
              <a:t>Nighttime safari walks</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Arial" panose="020B0604020202020204" pitchFamily="34" charset="0"/>
              <a:buChar char="•"/>
            </a:pPr>
            <a:r>
              <a:rPr lang="en-IE" sz="2400" dirty="0">
                <a:solidFill>
                  <a:schemeClr val="tx1">
                    <a:lumMod val="75000"/>
                    <a:lumOff val="25000"/>
                  </a:schemeClr>
                </a:solidFill>
              </a:rPr>
              <a:t>Nighttime walks with mythology, folklore and ghost stories</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Arial" panose="020B0604020202020204" pitchFamily="34" charset="0"/>
              <a:buChar char="•"/>
            </a:pPr>
            <a:r>
              <a:rPr lang="en-IE" sz="2400" dirty="0">
                <a:solidFill>
                  <a:schemeClr val="tx1">
                    <a:lumMod val="75000"/>
                    <a:lumOff val="25000"/>
                  </a:schemeClr>
                </a:solidFill>
              </a:rPr>
              <a:t>Adventure activities, such as nighttime zip-lining, nighttime kayaking</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Arial" panose="020B0604020202020204" pitchFamily="34" charset="0"/>
              <a:buChar char="•"/>
            </a:pPr>
            <a:r>
              <a:rPr lang="en-IE" sz="2400" dirty="0">
                <a:solidFill>
                  <a:schemeClr val="tx1">
                    <a:lumMod val="75000"/>
                    <a:lumOff val="25000"/>
                  </a:schemeClr>
                </a:solidFill>
              </a:rPr>
              <a:t>Health and wellness activities – nighttime yoga</a:t>
            </a:r>
            <a:endParaRPr sz="2400" dirty="0">
              <a:solidFill>
                <a:schemeClr val="tx1">
                  <a:lumMod val="75000"/>
                  <a:lumOff val="2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9"/>
          <p:cNvSpPr txBox="1">
            <a:spLocks noGrp="1"/>
          </p:cNvSpPr>
          <p:nvPr>
            <p:ph type="body" idx="1"/>
          </p:nvPr>
        </p:nvSpPr>
        <p:spPr>
          <a:xfrm>
            <a:off x="749275" y="680352"/>
            <a:ext cx="9194843" cy="886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05C6F"/>
              </a:buClr>
              <a:buSzPts val="3100"/>
              <a:buFont typeface="Calibri"/>
              <a:buNone/>
            </a:pPr>
            <a:r>
              <a:rPr lang="en-IE" sz="3600" dirty="0"/>
              <a:t>Examples of Activities (continued)</a:t>
            </a:r>
            <a:endParaRPr sz="3600" dirty="0"/>
          </a:p>
          <a:p>
            <a:pPr marL="0" lvl="0" indent="0" algn="l" rtl="0">
              <a:spcBef>
                <a:spcPts val="0"/>
              </a:spcBef>
              <a:spcAft>
                <a:spcPts val="0"/>
              </a:spcAft>
              <a:buClr>
                <a:srgbClr val="305C6F"/>
              </a:buClr>
              <a:buSzPts val="3158"/>
              <a:buFont typeface="Calibri"/>
              <a:buNone/>
            </a:pPr>
            <a:endParaRPr dirty="0"/>
          </a:p>
        </p:txBody>
      </p:sp>
      <p:sp>
        <p:nvSpPr>
          <p:cNvPr id="327" name="Google Shape;327;p19"/>
          <p:cNvSpPr txBox="1">
            <a:spLocks noGrp="1"/>
          </p:cNvSpPr>
          <p:nvPr>
            <p:ph type="body" idx="2"/>
          </p:nvPr>
        </p:nvSpPr>
        <p:spPr>
          <a:xfrm>
            <a:off x="749277" y="1747430"/>
            <a:ext cx="9194841" cy="4035853"/>
          </a:xfrm>
          <a:prstGeom prst="rect">
            <a:avLst/>
          </a:prstGeom>
          <a:noFill/>
          <a:ln>
            <a:noFill/>
          </a:ln>
        </p:spPr>
        <p:txBody>
          <a:bodyPr spcFirstLastPara="1" wrap="square" lIns="0" tIns="0" rIns="0" bIns="0" anchor="t" anchorCtr="0">
            <a:noAutofit/>
          </a:bodyPr>
          <a:lstStyle/>
          <a:p>
            <a:pPr marL="342900" lvl="0" indent="-342900" algn="just" rtl="0">
              <a:lnSpc>
                <a:spcPct val="100000"/>
              </a:lnSpc>
              <a:spcBef>
                <a:spcPts val="0"/>
              </a:spcBef>
              <a:spcAft>
                <a:spcPts val="0"/>
              </a:spcAft>
              <a:buClr>
                <a:schemeClr val="tx1">
                  <a:lumMod val="75000"/>
                  <a:lumOff val="25000"/>
                </a:schemeClr>
              </a:buClr>
              <a:buSzPts val="2100"/>
              <a:buFont typeface="Noto Sans Symbols"/>
              <a:buChar char="▪"/>
            </a:pPr>
            <a:r>
              <a:rPr lang="en-IE" sz="2000" dirty="0">
                <a:solidFill>
                  <a:schemeClr val="tx1">
                    <a:lumMod val="75000"/>
                    <a:lumOff val="25000"/>
                  </a:schemeClr>
                </a:solidFill>
              </a:rPr>
              <a:t>Night orienteering</a:t>
            </a:r>
            <a:endParaRPr sz="20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Noto Sans Symbols"/>
              <a:buChar char="▪"/>
            </a:pPr>
            <a:r>
              <a:rPr lang="en-IE" sz="2000" dirty="0">
                <a:solidFill>
                  <a:schemeClr val="tx1">
                    <a:lumMod val="75000"/>
                    <a:lumOff val="25000"/>
                  </a:schemeClr>
                </a:solidFill>
              </a:rPr>
              <a:t>Photography lessons – photograph the moon, eclipses, the Northern Lights, the Milky Way etc.</a:t>
            </a:r>
            <a:endParaRPr sz="20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Noto Sans Symbols"/>
              <a:buChar char="▪"/>
            </a:pPr>
            <a:r>
              <a:rPr lang="en-IE" sz="2000" dirty="0">
                <a:solidFill>
                  <a:schemeClr val="tx1">
                    <a:lumMod val="75000"/>
                    <a:lumOff val="25000"/>
                  </a:schemeClr>
                </a:solidFill>
              </a:rPr>
              <a:t>Identifying flora, and fauna – e.g. try our activity for identifying insects at night</a:t>
            </a:r>
            <a:endParaRPr sz="20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Noto Sans Symbols"/>
              <a:buChar char="▪"/>
            </a:pPr>
            <a:r>
              <a:rPr lang="en-IE" sz="2000" dirty="0">
                <a:solidFill>
                  <a:schemeClr val="tx1">
                    <a:lumMod val="75000"/>
                    <a:lumOff val="25000"/>
                  </a:schemeClr>
                </a:solidFill>
              </a:rPr>
              <a:t>Nighttime gastronomy experiences in the darkness</a:t>
            </a:r>
            <a:endParaRPr sz="20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Noto Sans Symbols"/>
              <a:buChar char="▪"/>
            </a:pPr>
            <a:r>
              <a:rPr lang="en-IE" sz="2000" dirty="0">
                <a:solidFill>
                  <a:schemeClr val="tx1">
                    <a:lumMod val="75000"/>
                    <a:lumOff val="25000"/>
                  </a:schemeClr>
                </a:solidFill>
              </a:rPr>
              <a:t>Tranquillity moorings – if you are in a location with rivers, lakes etc – find a quiet place to stop your boat and listen to and become in harmony with nature</a:t>
            </a:r>
            <a:endParaRPr sz="20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Noto Sans Symbols"/>
              <a:buChar char="▪"/>
            </a:pPr>
            <a:r>
              <a:rPr lang="en-IE" sz="2000" dirty="0">
                <a:solidFill>
                  <a:schemeClr val="tx1">
                    <a:lumMod val="75000"/>
                    <a:lumOff val="25000"/>
                  </a:schemeClr>
                </a:solidFill>
              </a:rPr>
              <a:t>Citizen science projects – e.g. many projects want citizens to count the stars, identify plant life, record sightings of vulnerable species etc</a:t>
            </a:r>
            <a:endParaRPr sz="20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Noto Sans Symbols"/>
              <a:buChar char="▪"/>
            </a:pPr>
            <a:r>
              <a:rPr lang="en-IE" sz="2000" dirty="0">
                <a:solidFill>
                  <a:schemeClr val="tx1">
                    <a:lumMod val="75000"/>
                    <a:lumOff val="25000"/>
                  </a:schemeClr>
                </a:solidFill>
              </a:rPr>
              <a:t>Cold water swimming, hot springs and spas, forest bathing etc – engaging your body and senses with the environment</a:t>
            </a:r>
            <a:endParaRPr sz="2000" dirty="0">
              <a:solidFill>
                <a:schemeClr val="tx1">
                  <a:lumMod val="75000"/>
                  <a:lumOff val="25000"/>
                </a:schemeClr>
              </a:solidFill>
            </a:endParaRPr>
          </a:p>
          <a:p>
            <a:pPr marL="342900" lvl="0" indent="-342900" algn="just" rtl="0">
              <a:lnSpc>
                <a:spcPct val="100000"/>
              </a:lnSpc>
              <a:spcBef>
                <a:spcPts val="0"/>
              </a:spcBef>
              <a:spcAft>
                <a:spcPts val="0"/>
              </a:spcAft>
              <a:buClr>
                <a:schemeClr val="tx1">
                  <a:lumMod val="75000"/>
                  <a:lumOff val="25000"/>
                </a:schemeClr>
              </a:buClr>
              <a:buSzPts val="2100"/>
              <a:buFont typeface="Noto Sans Symbols"/>
              <a:buChar char="▪"/>
            </a:pPr>
            <a:r>
              <a:rPr lang="en-IE" sz="2000" dirty="0">
                <a:solidFill>
                  <a:schemeClr val="tx1">
                    <a:lumMod val="75000"/>
                    <a:lumOff val="25000"/>
                  </a:schemeClr>
                </a:solidFill>
              </a:rPr>
              <a:t>Breathing exercises and focussing on the quality of the air </a:t>
            </a:r>
            <a:endParaRPr sz="2000" dirty="0">
              <a:solidFill>
                <a:schemeClr val="tx1">
                  <a:lumMod val="75000"/>
                  <a:lumOff val="25000"/>
                </a:schemeClr>
              </a:solidFill>
            </a:endParaRPr>
          </a:p>
          <a:p>
            <a:pPr marL="342900" lvl="0" indent="-209232" algn="l" rtl="0">
              <a:lnSpc>
                <a:spcPct val="100000"/>
              </a:lnSpc>
              <a:spcBef>
                <a:spcPts val="0"/>
              </a:spcBef>
              <a:spcAft>
                <a:spcPts val="0"/>
              </a:spcAft>
              <a:buClr>
                <a:schemeClr val="dk1"/>
              </a:buClr>
              <a:buSzPts val="2105"/>
              <a:buFont typeface="Noto Sans Symbols"/>
              <a:buNone/>
            </a:pPr>
            <a:endParaRPr dirty="0"/>
          </a:p>
          <a:p>
            <a:pPr marL="0" lvl="0" indent="0" algn="l" rtl="0">
              <a:lnSpc>
                <a:spcPct val="100000"/>
              </a:lnSpc>
              <a:spcBef>
                <a:spcPts val="0"/>
              </a:spcBef>
              <a:spcAft>
                <a:spcPts val="0"/>
              </a:spcAft>
              <a:buClr>
                <a:schemeClr val="dk1"/>
              </a:buClr>
              <a:buSzPts val="2105"/>
              <a:buFont typeface="Calibri"/>
              <a:buNone/>
            </a:pPr>
            <a:endParaRPr dirty="0"/>
          </a:p>
        </p:txBody>
      </p:sp>
      <p:sp>
        <p:nvSpPr>
          <p:cNvPr id="2" name="TextBox 1">
            <a:extLst>
              <a:ext uri="{FF2B5EF4-FFF2-40B4-BE49-F238E27FC236}">
                <a16:creationId xmlns:a16="http://schemas.microsoft.com/office/drawing/2014/main" id="{B7D14B30-B25B-4724-81D2-30B603BA954B}"/>
              </a:ext>
            </a:extLst>
          </p:cNvPr>
          <p:cNvSpPr txBox="1"/>
          <p:nvPr/>
        </p:nvSpPr>
        <p:spPr>
          <a:xfrm>
            <a:off x="1518904" y="5880310"/>
            <a:ext cx="9013371" cy="1323439"/>
          </a:xfrm>
          <a:prstGeom prst="rect">
            <a:avLst/>
          </a:prstGeom>
          <a:noFill/>
        </p:spPr>
        <p:txBody>
          <a:bodyPr wrap="square" rtlCol="0">
            <a:spAutoFit/>
          </a:bodyPr>
          <a:lstStyle/>
          <a:p>
            <a:r>
              <a:rPr lang="en-GB" sz="2000" b="1" dirty="0">
                <a:solidFill>
                  <a:schemeClr val="tx1">
                    <a:lumMod val="75000"/>
                    <a:lumOff val="25000"/>
                  </a:schemeClr>
                </a:solidFill>
                <a:latin typeface="Calibri"/>
                <a:ea typeface="Calibri"/>
                <a:cs typeface="Calibri"/>
                <a:sym typeface="Calibri"/>
              </a:rPr>
              <a:t>Learning activity:</a:t>
            </a:r>
          </a:p>
          <a:p>
            <a:r>
              <a:rPr lang="en-GB" sz="2000" dirty="0">
                <a:solidFill>
                  <a:schemeClr val="tx1">
                    <a:lumMod val="75000"/>
                    <a:lumOff val="25000"/>
                  </a:schemeClr>
                </a:solidFill>
                <a:latin typeface="Calibri"/>
                <a:ea typeface="Calibri"/>
                <a:cs typeface="Calibri"/>
                <a:sym typeface="Calibri"/>
              </a:rPr>
              <a:t>Read through all six or a chosen few experience sample/case studies and identify an area in your region where you could do the same or similar dark sky ecotourism activity. Here you can use this slide and the one before to give your ideas</a:t>
            </a:r>
            <a:endParaRPr lang="en-GB" sz="2000" dirty="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
          <p:cNvSpPr txBox="1">
            <a:spLocks noGrp="1"/>
          </p:cNvSpPr>
          <p:nvPr>
            <p:ph type="body" idx="1"/>
          </p:nvPr>
        </p:nvSpPr>
        <p:spPr>
          <a:xfrm>
            <a:off x="749271" y="2762072"/>
            <a:ext cx="9194843" cy="886926"/>
          </a:xfrm>
          <a:prstGeom prst="rect">
            <a:avLst/>
          </a:prstGeom>
          <a:noFill/>
          <a:ln>
            <a:noFill/>
          </a:ln>
        </p:spPr>
        <p:txBody>
          <a:bodyPr spcFirstLastPara="1" wrap="square" lIns="80175" tIns="40075" rIns="80175" bIns="40075" anchor="t" anchorCtr="0">
            <a:noAutofit/>
          </a:bodyPr>
          <a:lstStyle/>
          <a:p>
            <a:pPr marL="0" lvl="0" indent="0" algn="ctr" rtl="0">
              <a:lnSpc>
                <a:spcPct val="100000"/>
              </a:lnSpc>
              <a:spcBef>
                <a:spcPts val="0"/>
              </a:spcBef>
              <a:spcAft>
                <a:spcPts val="0"/>
              </a:spcAft>
              <a:buClr>
                <a:srgbClr val="7C946D"/>
              </a:buClr>
              <a:buSzPts val="11600"/>
              <a:buFont typeface="Calibri"/>
              <a:buNone/>
            </a:pPr>
            <a:r>
              <a:rPr lang="en-IE" sz="3600" dirty="0"/>
              <a:t>Learning objectives for module 4</a:t>
            </a:r>
            <a:endParaRPr sz="3600" dirty="0"/>
          </a:p>
        </p:txBody>
      </p:sp>
      <p:sp>
        <p:nvSpPr>
          <p:cNvPr id="204" name="Google Shape;204;p2"/>
          <p:cNvSpPr txBox="1">
            <a:spLocks noGrp="1"/>
          </p:cNvSpPr>
          <p:nvPr>
            <p:ph type="body" idx="2"/>
          </p:nvPr>
        </p:nvSpPr>
        <p:spPr>
          <a:xfrm>
            <a:off x="1343242" y="3781425"/>
            <a:ext cx="8006903" cy="2427247"/>
          </a:xfrm>
          <a:prstGeom prst="rect">
            <a:avLst/>
          </a:prstGeom>
          <a:noFill/>
          <a:ln>
            <a:noFill/>
          </a:ln>
        </p:spPr>
        <p:txBody>
          <a:bodyPr spcFirstLastPara="1" wrap="square" lIns="80175" tIns="40075" rIns="80175" bIns="40075" anchor="t" anchorCtr="0">
            <a:noAutofit/>
          </a:bodyPr>
          <a:lstStyle/>
          <a:p>
            <a:pPr marL="401010" lvl="0" indent="-200505" algn="ctr" rtl="0">
              <a:lnSpc>
                <a:spcPct val="100000"/>
              </a:lnSpc>
              <a:spcBef>
                <a:spcPts val="0"/>
              </a:spcBef>
              <a:spcAft>
                <a:spcPts val="0"/>
              </a:spcAft>
              <a:buSzPts val="2400"/>
              <a:buFont typeface="Calibri"/>
              <a:buNone/>
            </a:pPr>
            <a:r>
              <a:rPr lang="en-IE" sz="2400" dirty="0">
                <a:solidFill>
                  <a:srgbClr val="305C6F"/>
                </a:solidFill>
              </a:rPr>
              <a:t>Within module 4, you will learn how to create your own dark sky ecotourism experience and how to manage the expectations of your audience</a:t>
            </a:r>
            <a:endParaRPr sz="2400" dirty="0">
              <a:solidFill>
                <a:srgbClr val="305C6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4" name="Google Shape;334;p20"/>
          <p:cNvPicPr preferRelativeResize="0"/>
          <p:nvPr/>
        </p:nvPicPr>
        <p:blipFill rotWithShape="1">
          <a:blip r:embed="rId3">
            <a:alphaModFix/>
          </a:blip>
          <a:srcRect/>
          <a:stretch/>
        </p:blipFill>
        <p:spPr>
          <a:xfrm>
            <a:off x="306140" y="6116326"/>
            <a:ext cx="2583961" cy="1460500"/>
          </a:xfrm>
          <a:prstGeom prst="rect">
            <a:avLst/>
          </a:prstGeom>
          <a:noFill/>
          <a:ln>
            <a:noFill/>
          </a:ln>
        </p:spPr>
      </p:pic>
      <p:sp>
        <p:nvSpPr>
          <p:cNvPr id="2" name="Oval 1">
            <a:extLst>
              <a:ext uri="{FF2B5EF4-FFF2-40B4-BE49-F238E27FC236}">
                <a16:creationId xmlns:a16="http://schemas.microsoft.com/office/drawing/2014/main" id="{24A0299A-A3F8-6064-525A-4C0259CCE0F4}"/>
              </a:ext>
            </a:extLst>
          </p:cNvPr>
          <p:cNvSpPr/>
          <p:nvPr/>
        </p:nvSpPr>
        <p:spPr>
          <a:xfrm>
            <a:off x="784427" y="826851"/>
            <a:ext cx="9124544" cy="5909148"/>
          </a:xfrm>
          <a:prstGeom prst="ellipse">
            <a:avLst/>
          </a:prstGeom>
          <a:solidFill>
            <a:srgbClr val="305C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2" name="Google Shape;332;p20"/>
          <p:cNvSpPr txBox="1"/>
          <p:nvPr/>
        </p:nvSpPr>
        <p:spPr>
          <a:xfrm>
            <a:off x="1166322" y="3078394"/>
            <a:ext cx="8640960" cy="1230963"/>
          </a:xfrm>
          <a:prstGeom prst="rect">
            <a:avLst/>
          </a:prstGeom>
          <a:noFill/>
          <a:ln>
            <a:noFill/>
          </a:ln>
        </p:spPr>
        <p:txBody>
          <a:bodyPr spcFirstLastPara="1" wrap="square" lIns="0" tIns="12050" rIns="0" bIns="0" anchor="t" anchorCtr="0">
            <a:spAutoFit/>
          </a:bodyPr>
          <a:lstStyle/>
          <a:p>
            <a:pPr marL="0" marR="5080" lvl="0" indent="0" algn="ctr" rtl="0">
              <a:lnSpc>
                <a:spcPct val="110000"/>
              </a:lnSpc>
              <a:spcBef>
                <a:spcPts val="0"/>
              </a:spcBef>
              <a:spcAft>
                <a:spcPts val="0"/>
              </a:spcAft>
              <a:buClr>
                <a:schemeClr val="dk1"/>
              </a:buClr>
              <a:buSzPts val="6000"/>
              <a:buFont typeface="Arial"/>
              <a:buNone/>
            </a:pPr>
            <a:r>
              <a:rPr lang="en-IE" sz="3600" b="1" dirty="0">
                <a:solidFill>
                  <a:schemeClr val="bg1"/>
                </a:solidFill>
                <a:latin typeface="Calibri"/>
                <a:ea typeface="Calibri"/>
                <a:cs typeface="Calibri"/>
                <a:sym typeface="Calibri"/>
              </a:rPr>
              <a:t>Here are some low-cost, easy to learn, and enjoyable to implement ideas.</a:t>
            </a:r>
            <a:endParaRPr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3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1"/>
          <p:cNvSpPr txBox="1">
            <a:spLocks noGrp="1"/>
          </p:cNvSpPr>
          <p:nvPr>
            <p:ph type="title"/>
          </p:nvPr>
        </p:nvSpPr>
        <p:spPr>
          <a:xfrm>
            <a:off x="3133376" y="3051175"/>
            <a:ext cx="6660710" cy="1460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200"/>
              <a:buFont typeface="Calibri"/>
              <a:buNone/>
            </a:pPr>
            <a:r>
              <a:rPr lang="en-IE" sz="6000" b="1" dirty="0">
                <a:solidFill>
                  <a:srgbClr val="305C6F"/>
                </a:solidFill>
              </a:rPr>
              <a:t>Educate your guests and learn together with them</a:t>
            </a:r>
            <a:endParaRPr sz="6000" b="1" dirty="0">
              <a:solidFill>
                <a:srgbClr val="305C6F"/>
              </a:solidFill>
            </a:endParaRPr>
          </a:p>
        </p:txBody>
      </p:sp>
      <p:pic>
        <p:nvPicPr>
          <p:cNvPr id="341" name="Google Shape;341;p21"/>
          <p:cNvPicPr preferRelativeResize="0"/>
          <p:nvPr/>
        </p:nvPicPr>
        <p:blipFill rotWithShape="1">
          <a:blip r:embed="rId3">
            <a:alphaModFix/>
          </a:blip>
          <a:srcRect/>
          <a:stretch/>
        </p:blipFill>
        <p:spPr>
          <a:xfrm>
            <a:off x="306140" y="6116326"/>
            <a:ext cx="2583961" cy="1460500"/>
          </a:xfrm>
          <a:prstGeom prst="rect">
            <a:avLst/>
          </a:prstGeom>
          <a:noFill/>
          <a:ln>
            <a:noFill/>
          </a:ln>
        </p:spPr>
      </p:pic>
      <p:pic>
        <p:nvPicPr>
          <p:cNvPr id="3" name="Graphic 2" descr="Badge 1 with solid fill">
            <a:extLst>
              <a:ext uri="{FF2B5EF4-FFF2-40B4-BE49-F238E27FC236}">
                <a16:creationId xmlns:a16="http://schemas.microsoft.com/office/drawing/2014/main" id="{972AD198-B762-E538-199A-2822517363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6140" y="2209058"/>
            <a:ext cx="2739687" cy="27396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13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2"/>
          <p:cNvSpPr txBox="1">
            <a:spLocks noGrp="1"/>
          </p:cNvSpPr>
          <p:nvPr>
            <p:ph type="body" idx="1"/>
          </p:nvPr>
        </p:nvSpPr>
        <p:spPr>
          <a:xfrm>
            <a:off x="666180" y="1117129"/>
            <a:ext cx="4535487" cy="4451886"/>
          </a:xfrm>
          <a:prstGeom prst="rect">
            <a:avLst/>
          </a:prstGeom>
          <a:noFill/>
          <a:ln>
            <a:noFill/>
          </a:ln>
        </p:spPr>
        <p:txBody>
          <a:bodyPr spcFirstLastPara="1" wrap="square" lIns="91425" tIns="45700" rIns="91425" bIns="45700" anchor="t" anchorCtr="0">
            <a:normAutofit/>
          </a:bodyPr>
          <a:lstStyle/>
          <a:p>
            <a:pPr indent="-457200" algn="just">
              <a:spcBef>
                <a:spcPts val="0"/>
              </a:spcBef>
              <a:buClr>
                <a:schemeClr val="tx1">
                  <a:lumMod val="75000"/>
                  <a:lumOff val="25000"/>
                </a:schemeClr>
              </a:buClr>
              <a:buSzPts val="2800"/>
            </a:pPr>
            <a:r>
              <a:rPr lang="en-IE" dirty="0">
                <a:solidFill>
                  <a:schemeClr val="tx1">
                    <a:lumMod val="75000"/>
                    <a:lumOff val="25000"/>
                  </a:schemeClr>
                </a:solidFill>
              </a:rPr>
              <a:t>First, start a conversation.</a:t>
            </a:r>
            <a:endParaRPr dirty="0">
              <a:solidFill>
                <a:schemeClr val="tx1">
                  <a:lumMod val="75000"/>
                  <a:lumOff val="25000"/>
                </a:schemeClr>
              </a:solidFill>
            </a:endParaRPr>
          </a:p>
          <a:p>
            <a:pPr indent="-457200" algn="just">
              <a:buClr>
                <a:schemeClr val="tx1">
                  <a:lumMod val="75000"/>
                  <a:lumOff val="25000"/>
                </a:schemeClr>
              </a:buClr>
              <a:buSzPts val="2800"/>
            </a:pPr>
            <a:r>
              <a:rPr lang="en-IE" dirty="0">
                <a:solidFill>
                  <a:schemeClr val="tx1">
                    <a:lumMod val="75000"/>
                    <a:lumOff val="25000"/>
                  </a:schemeClr>
                </a:solidFill>
              </a:rPr>
              <a:t>Ask visitors about their home areas. </a:t>
            </a:r>
            <a:endParaRPr dirty="0">
              <a:solidFill>
                <a:schemeClr val="tx1">
                  <a:lumMod val="75000"/>
                  <a:lumOff val="25000"/>
                </a:schemeClr>
              </a:solidFill>
            </a:endParaRPr>
          </a:p>
          <a:p>
            <a:pPr indent="-457200" algn="just">
              <a:buClr>
                <a:schemeClr val="tx1">
                  <a:lumMod val="75000"/>
                  <a:lumOff val="25000"/>
                </a:schemeClr>
              </a:buClr>
              <a:buSzPts val="2800"/>
            </a:pPr>
            <a:r>
              <a:rPr lang="en-IE" dirty="0">
                <a:solidFill>
                  <a:schemeClr val="tx1">
                    <a:lumMod val="75000"/>
                    <a:lumOff val="25000"/>
                  </a:schemeClr>
                </a:solidFill>
              </a:rPr>
              <a:t>What do they know about light pollution in their local area or home country?</a:t>
            </a:r>
            <a:endParaRPr dirty="0">
              <a:solidFill>
                <a:schemeClr val="tx1">
                  <a:lumMod val="75000"/>
                  <a:lumOff val="25000"/>
                </a:schemeClr>
              </a:solidFill>
            </a:endParaRPr>
          </a:p>
          <a:p>
            <a:pPr indent="-457200" algn="just">
              <a:buClr>
                <a:schemeClr val="tx1">
                  <a:lumMod val="75000"/>
                  <a:lumOff val="25000"/>
                </a:schemeClr>
              </a:buClr>
              <a:buSzPts val="2800"/>
            </a:pPr>
            <a:r>
              <a:rPr lang="en-IE" dirty="0">
                <a:solidFill>
                  <a:schemeClr val="tx1">
                    <a:lumMod val="75000"/>
                    <a:lumOff val="25000"/>
                  </a:schemeClr>
                </a:solidFill>
              </a:rPr>
              <a:t>What do they know about the impact of light on ecology from their home region?</a:t>
            </a:r>
            <a:endParaRPr dirty="0">
              <a:solidFill>
                <a:schemeClr val="tx1">
                  <a:lumMod val="75000"/>
                  <a:lumOff val="25000"/>
                </a:schemeClr>
              </a:solidFill>
            </a:endParaRPr>
          </a:p>
        </p:txBody>
      </p:sp>
      <p:pic>
        <p:nvPicPr>
          <p:cNvPr id="347" name="Google Shape;347;p22"/>
          <p:cNvPicPr preferRelativeResize="0">
            <a:picLocks noGrp="1"/>
          </p:cNvPicPr>
          <p:nvPr>
            <p:ph type="body" idx="2"/>
          </p:nvPr>
        </p:nvPicPr>
        <p:blipFill rotWithShape="1">
          <a:blip r:embed="rId3">
            <a:alphaModFix/>
          </a:blip>
          <a:srcRect r="3812" b="4"/>
          <a:stretch/>
        </p:blipFill>
        <p:spPr>
          <a:xfrm>
            <a:off x="5706740" y="801582"/>
            <a:ext cx="4535488" cy="4799013"/>
          </a:xfrm>
          <a:prstGeom prst="rect">
            <a:avLst/>
          </a:prstGeom>
          <a:noFill/>
          <a:ln>
            <a:noFill/>
          </a:ln>
        </p:spPr>
      </p:pic>
      <p:pic>
        <p:nvPicPr>
          <p:cNvPr id="348" name="Google Shape;348;p22"/>
          <p:cNvPicPr preferRelativeResize="0"/>
          <p:nvPr/>
        </p:nvPicPr>
        <p:blipFill rotWithShape="1">
          <a:blip r:embed="rId4">
            <a:alphaModFix/>
          </a:blip>
          <a:srcRect/>
          <a:stretch/>
        </p:blipFill>
        <p:spPr>
          <a:xfrm>
            <a:off x="8371036" y="6733753"/>
            <a:ext cx="2222361" cy="634798"/>
          </a:xfrm>
          <a:prstGeom prst="rect">
            <a:avLst/>
          </a:prstGeom>
          <a:noFill/>
          <a:ln>
            <a:noFill/>
          </a:ln>
        </p:spPr>
      </p:pic>
      <p:pic>
        <p:nvPicPr>
          <p:cNvPr id="349" name="Google Shape;349;p22"/>
          <p:cNvPicPr preferRelativeResize="0"/>
          <p:nvPr/>
        </p:nvPicPr>
        <p:blipFill rotWithShape="1">
          <a:blip r:embed="rId5">
            <a:alphaModFix/>
          </a:blip>
          <a:srcRect/>
          <a:stretch/>
        </p:blipFill>
        <p:spPr>
          <a:xfrm>
            <a:off x="22158" y="5546087"/>
            <a:ext cx="3568119" cy="20167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4000"/>
                                        <p:tgtEl>
                                          <p:spTgt spid="34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6">
                                            <p:txEl>
                                              <p:pRg st="1" end="1"/>
                                            </p:txEl>
                                          </p:spTgt>
                                        </p:tgtEl>
                                        <p:attrNameLst>
                                          <p:attrName>style.visibility</p:attrName>
                                        </p:attrNameLst>
                                      </p:cBhvr>
                                      <p:to>
                                        <p:strVal val="visible"/>
                                      </p:to>
                                    </p:set>
                                    <p:animEffect transition="in" filter="fade">
                                      <p:cBhvr>
                                        <p:cTn id="10" dur="4000"/>
                                        <p:tgtEl>
                                          <p:spTgt spid="34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6">
                                            <p:txEl>
                                              <p:pRg st="2" end="2"/>
                                            </p:txEl>
                                          </p:spTgt>
                                        </p:tgtEl>
                                        <p:attrNameLst>
                                          <p:attrName>style.visibility</p:attrName>
                                        </p:attrNameLst>
                                      </p:cBhvr>
                                      <p:to>
                                        <p:strVal val="visible"/>
                                      </p:to>
                                    </p:set>
                                    <p:animEffect transition="in" filter="fade">
                                      <p:cBhvr>
                                        <p:cTn id="13" dur="4000"/>
                                        <p:tgtEl>
                                          <p:spTgt spid="34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46">
                                            <p:txEl>
                                              <p:pRg st="3" end="3"/>
                                            </p:txEl>
                                          </p:spTgt>
                                        </p:tgtEl>
                                        <p:attrNameLst>
                                          <p:attrName>style.visibility</p:attrName>
                                        </p:attrNameLst>
                                      </p:cBhvr>
                                      <p:to>
                                        <p:strVal val="visible"/>
                                      </p:to>
                                    </p:set>
                                    <p:animEffect transition="in" filter="fade">
                                      <p:cBhvr>
                                        <p:cTn id="16" dur="4000"/>
                                        <p:tgtEl>
                                          <p:spTgt spid="3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3"/>
          <p:cNvSpPr txBox="1">
            <a:spLocks noGrp="1"/>
          </p:cNvSpPr>
          <p:nvPr>
            <p:ph type="title"/>
          </p:nvPr>
        </p:nvSpPr>
        <p:spPr>
          <a:xfrm>
            <a:off x="1766962" y="2701925"/>
            <a:ext cx="9223375" cy="1460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200"/>
              <a:buFont typeface="Calibri"/>
              <a:buNone/>
            </a:pPr>
            <a:r>
              <a:rPr lang="en-IE" sz="6000" b="1" dirty="0">
                <a:solidFill>
                  <a:srgbClr val="305C6F"/>
                </a:solidFill>
              </a:rPr>
              <a:t>Focus on the Transformational Experience</a:t>
            </a:r>
            <a:br>
              <a:rPr lang="en-IE" sz="7200" dirty="0">
                <a:solidFill>
                  <a:srgbClr val="305C6F"/>
                </a:solidFill>
              </a:rPr>
            </a:br>
            <a:r>
              <a:rPr lang="en-IE" sz="4000" b="1" dirty="0">
                <a:solidFill>
                  <a:srgbClr val="305C6F"/>
                </a:solidFill>
              </a:rPr>
              <a:t>Create memories for your guests</a:t>
            </a:r>
            <a:endParaRPr b="1" dirty="0">
              <a:solidFill>
                <a:srgbClr val="305C6F"/>
              </a:solidFill>
            </a:endParaRPr>
          </a:p>
        </p:txBody>
      </p:sp>
      <p:pic>
        <p:nvPicPr>
          <p:cNvPr id="356" name="Google Shape;356;p23"/>
          <p:cNvPicPr preferRelativeResize="0"/>
          <p:nvPr/>
        </p:nvPicPr>
        <p:blipFill rotWithShape="1">
          <a:blip r:embed="rId3">
            <a:alphaModFix/>
          </a:blip>
          <a:srcRect/>
          <a:stretch/>
        </p:blipFill>
        <p:spPr>
          <a:xfrm>
            <a:off x="306140" y="6116326"/>
            <a:ext cx="2583961" cy="1460500"/>
          </a:xfrm>
          <a:prstGeom prst="rect">
            <a:avLst/>
          </a:prstGeom>
          <a:noFill/>
          <a:ln>
            <a:noFill/>
          </a:ln>
        </p:spPr>
      </p:pic>
      <p:pic>
        <p:nvPicPr>
          <p:cNvPr id="3" name="Graphic 2" descr="Badge with solid fill">
            <a:extLst>
              <a:ext uri="{FF2B5EF4-FFF2-40B4-BE49-F238E27FC236}">
                <a16:creationId xmlns:a16="http://schemas.microsoft.com/office/drawing/2014/main" id="{18E9F59E-3415-F8DC-BB15-696E0FBD20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8622" y="2173835"/>
            <a:ext cx="2516680" cy="2516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13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5" name="Picture Placeholder 4" descr="Old street lamp and city skyline at dusk">
            <a:extLst>
              <a:ext uri="{FF2B5EF4-FFF2-40B4-BE49-F238E27FC236}">
                <a16:creationId xmlns:a16="http://schemas.microsoft.com/office/drawing/2014/main" id="{54FA1D3A-A38F-3F5B-C19B-AE46291407D4}"/>
              </a:ext>
            </a:extLst>
          </p:cNvPr>
          <p:cNvPicPr>
            <a:picLocks noGrp="1" noChangeAspect="1"/>
          </p:cNvPicPr>
          <p:nvPr>
            <p:ph type="pic" idx="2"/>
          </p:nvPr>
        </p:nvPicPr>
        <p:blipFill>
          <a:blip r:embed="rId3"/>
          <a:srcRect l="16389" r="16389"/>
          <a:stretch>
            <a:fillRect/>
          </a:stretch>
        </p:blipFill>
        <p:spPr>
          <a:xfrm>
            <a:off x="4867275" y="1093788"/>
            <a:ext cx="5413375" cy="5375275"/>
          </a:xfrm>
        </p:spPr>
      </p:pic>
      <p:sp>
        <p:nvSpPr>
          <p:cNvPr id="363" name="Google Shape;363;p24"/>
          <p:cNvSpPr txBox="1">
            <a:spLocks noGrp="1"/>
          </p:cNvSpPr>
          <p:nvPr>
            <p:ph type="body" idx="1"/>
          </p:nvPr>
        </p:nvSpPr>
        <p:spPr>
          <a:xfrm>
            <a:off x="525294" y="652615"/>
            <a:ext cx="3822969" cy="42037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en-IE" sz="2400" dirty="0">
                <a:solidFill>
                  <a:schemeClr val="tx1">
                    <a:lumMod val="75000"/>
                    <a:lumOff val="25000"/>
                  </a:schemeClr>
                </a:solidFill>
              </a:rPr>
              <a:t>Give your guests some examples from your locality which are negatively impacted by artificial light.</a:t>
            </a:r>
            <a:endParaRPr sz="2400" dirty="0">
              <a:solidFill>
                <a:schemeClr val="tx1">
                  <a:lumMod val="75000"/>
                  <a:lumOff val="25000"/>
                </a:schemeClr>
              </a:solidFill>
            </a:endParaRPr>
          </a:p>
          <a:p>
            <a:pPr marL="228600" lvl="0" indent="-228600" algn="just" rtl="0">
              <a:lnSpc>
                <a:spcPct val="90000"/>
              </a:lnSpc>
              <a:spcBef>
                <a:spcPts val="1000"/>
              </a:spcBef>
              <a:spcAft>
                <a:spcPts val="0"/>
              </a:spcAft>
              <a:buClr>
                <a:schemeClr val="dk1"/>
              </a:buClr>
              <a:buSzPts val="2800"/>
              <a:buChar char="•"/>
            </a:pPr>
            <a:r>
              <a:rPr lang="en-IE" sz="2400" dirty="0">
                <a:solidFill>
                  <a:schemeClr val="tx1">
                    <a:lumMod val="75000"/>
                    <a:lumOff val="25000"/>
                  </a:schemeClr>
                </a:solidFill>
              </a:rPr>
              <a:t>Next, talk about your local light pollution reduction initiatives.</a:t>
            </a:r>
            <a:endParaRPr sz="2400" dirty="0">
              <a:solidFill>
                <a:schemeClr val="tx1">
                  <a:lumMod val="75000"/>
                  <a:lumOff val="25000"/>
                </a:schemeClr>
              </a:solidFill>
            </a:endParaRPr>
          </a:p>
          <a:p>
            <a:pPr marL="228600" lvl="0" indent="-228600" algn="just" rtl="0">
              <a:lnSpc>
                <a:spcPct val="90000"/>
              </a:lnSpc>
              <a:spcBef>
                <a:spcPts val="1000"/>
              </a:spcBef>
              <a:spcAft>
                <a:spcPts val="0"/>
              </a:spcAft>
              <a:buClr>
                <a:schemeClr val="dk1"/>
              </a:buClr>
              <a:buSzPts val="2800"/>
              <a:buChar char="•"/>
            </a:pPr>
            <a:r>
              <a:rPr lang="en-IE" sz="2400" dirty="0">
                <a:solidFill>
                  <a:schemeClr val="tx1">
                    <a:lumMod val="75000"/>
                    <a:lumOff val="25000"/>
                  </a:schemeClr>
                </a:solidFill>
              </a:rPr>
              <a:t>Third, ask visitors how they think they can help, or how they think local initiatives could be improved.</a:t>
            </a:r>
            <a:endParaRPr sz="2400" dirty="0">
              <a:solidFill>
                <a:schemeClr val="tx1">
                  <a:lumMod val="75000"/>
                  <a:lumOff val="25000"/>
                </a:schemeClr>
              </a:solidFill>
            </a:endParaRPr>
          </a:p>
          <a:p>
            <a:pPr marL="228600" lvl="0" indent="-228600" algn="just" rtl="0">
              <a:lnSpc>
                <a:spcPct val="90000"/>
              </a:lnSpc>
              <a:spcBef>
                <a:spcPts val="1000"/>
              </a:spcBef>
              <a:spcAft>
                <a:spcPts val="0"/>
              </a:spcAft>
              <a:buClr>
                <a:schemeClr val="dk1"/>
              </a:buClr>
              <a:buSzPts val="2800"/>
              <a:buChar char="•"/>
            </a:pPr>
            <a:r>
              <a:rPr lang="en-IE" sz="2400" dirty="0">
                <a:solidFill>
                  <a:schemeClr val="tx1">
                    <a:lumMod val="75000"/>
                    <a:lumOff val="25000"/>
                  </a:schemeClr>
                </a:solidFill>
              </a:rPr>
              <a:t>Finally, prompt guests to think about the benefits to their sleep, their stress levels and their environmental awareness.</a:t>
            </a:r>
            <a:endParaRPr sz="24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xEl>
                                              <p:pRg st="0" end="0"/>
                                            </p:txEl>
                                          </p:spTgt>
                                        </p:tgtEl>
                                        <p:attrNameLst>
                                          <p:attrName>style.visibility</p:attrName>
                                        </p:attrNameLst>
                                      </p:cBhvr>
                                      <p:to>
                                        <p:strVal val="visible"/>
                                      </p:to>
                                    </p:set>
                                    <p:animEffect transition="in" filter="fade">
                                      <p:cBhvr>
                                        <p:cTn id="7" dur="2000"/>
                                        <p:tgtEl>
                                          <p:spTgt spid="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3">
                                            <p:txEl>
                                              <p:pRg st="1" end="1"/>
                                            </p:txEl>
                                          </p:spTgt>
                                        </p:tgtEl>
                                        <p:attrNameLst>
                                          <p:attrName>style.visibility</p:attrName>
                                        </p:attrNameLst>
                                      </p:cBhvr>
                                      <p:to>
                                        <p:strVal val="visible"/>
                                      </p:to>
                                    </p:set>
                                    <p:animEffect transition="in" filter="fade">
                                      <p:cBhvr>
                                        <p:cTn id="12" dur="2000"/>
                                        <p:tgtEl>
                                          <p:spTgt spid="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3">
                                            <p:txEl>
                                              <p:pRg st="2" end="2"/>
                                            </p:txEl>
                                          </p:spTgt>
                                        </p:tgtEl>
                                        <p:attrNameLst>
                                          <p:attrName>style.visibility</p:attrName>
                                        </p:attrNameLst>
                                      </p:cBhvr>
                                      <p:to>
                                        <p:strVal val="visible"/>
                                      </p:to>
                                    </p:set>
                                    <p:animEffect transition="in" filter="fade">
                                      <p:cBhvr>
                                        <p:cTn id="17" dur="2000"/>
                                        <p:tgtEl>
                                          <p:spTgt spid="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3">
                                            <p:txEl>
                                              <p:pRg st="3" end="3"/>
                                            </p:txEl>
                                          </p:spTgt>
                                        </p:tgtEl>
                                        <p:attrNameLst>
                                          <p:attrName>style.visibility</p:attrName>
                                        </p:attrNameLst>
                                      </p:cBhvr>
                                      <p:to>
                                        <p:strVal val="visible"/>
                                      </p:to>
                                    </p:set>
                                    <p:animEffect transition="in" filter="fade">
                                      <p:cBhvr>
                                        <p:cTn id="22" dur="2000"/>
                                        <p:tgtEl>
                                          <p:spTgt spid="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5"/>
          <p:cNvSpPr txBox="1">
            <a:spLocks noGrp="1"/>
          </p:cNvSpPr>
          <p:nvPr>
            <p:ph type="title"/>
          </p:nvPr>
        </p:nvSpPr>
        <p:spPr>
          <a:xfrm>
            <a:off x="3036101" y="3051175"/>
            <a:ext cx="6641256" cy="1460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200"/>
              <a:buFont typeface="Calibri"/>
              <a:buNone/>
            </a:pPr>
            <a:r>
              <a:rPr lang="en-IE" sz="6000" b="1" dirty="0">
                <a:solidFill>
                  <a:srgbClr val="305C6F"/>
                </a:solidFill>
              </a:rPr>
              <a:t>Use technology to enhance your guests’ experience</a:t>
            </a:r>
            <a:endParaRPr sz="6000" b="1" dirty="0">
              <a:solidFill>
                <a:srgbClr val="305C6F"/>
              </a:solidFill>
            </a:endParaRPr>
          </a:p>
        </p:txBody>
      </p:sp>
      <p:pic>
        <p:nvPicPr>
          <p:cNvPr id="370" name="Google Shape;370;p25"/>
          <p:cNvPicPr preferRelativeResize="0"/>
          <p:nvPr/>
        </p:nvPicPr>
        <p:blipFill rotWithShape="1">
          <a:blip r:embed="rId3">
            <a:alphaModFix/>
          </a:blip>
          <a:srcRect/>
          <a:stretch/>
        </p:blipFill>
        <p:spPr>
          <a:xfrm>
            <a:off x="306140" y="6116326"/>
            <a:ext cx="2583961" cy="1460500"/>
          </a:xfrm>
          <a:prstGeom prst="rect">
            <a:avLst/>
          </a:prstGeom>
          <a:noFill/>
          <a:ln>
            <a:noFill/>
          </a:ln>
        </p:spPr>
      </p:pic>
      <p:pic>
        <p:nvPicPr>
          <p:cNvPr id="3" name="Graphic 2" descr="Badge 3 with solid fill">
            <a:extLst>
              <a:ext uri="{FF2B5EF4-FFF2-40B4-BE49-F238E27FC236}">
                <a16:creationId xmlns:a16="http://schemas.microsoft.com/office/drawing/2014/main" id="{12641922-1EB7-4775-998F-A6C1711910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141" y="2489445"/>
            <a:ext cx="2583960" cy="2583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3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26"/>
          <p:cNvPicPr preferRelativeResize="0">
            <a:picLocks noGrp="1"/>
          </p:cNvPicPr>
          <p:nvPr>
            <p:ph type="body" idx="1"/>
          </p:nvPr>
        </p:nvPicPr>
        <p:blipFill rotWithShape="1">
          <a:blip r:embed="rId3">
            <a:alphaModFix/>
          </a:blip>
          <a:srcRect l="581" r="4438" b="4"/>
          <a:stretch/>
        </p:blipFill>
        <p:spPr>
          <a:xfrm>
            <a:off x="735012" y="1117129"/>
            <a:ext cx="4535487" cy="4799013"/>
          </a:xfrm>
          <a:prstGeom prst="rect">
            <a:avLst/>
          </a:prstGeom>
          <a:noFill/>
          <a:ln>
            <a:noFill/>
          </a:ln>
        </p:spPr>
      </p:pic>
      <p:sp>
        <p:nvSpPr>
          <p:cNvPr id="376" name="Google Shape;376;p26"/>
          <p:cNvSpPr txBox="1">
            <a:spLocks noGrp="1"/>
          </p:cNvSpPr>
          <p:nvPr>
            <p:ph type="body" idx="2"/>
          </p:nvPr>
        </p:nvSpPr>
        <p:spPr>
          <a:xfrm>
            <a:off x="5733907" y="1761087"/>
            <a:ext cx="4535488" cy="3511095"/>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IE" sz="2400" dirty="0">
                <a:solidFill>
                  <a:schemeClr val="tx1">
                    <a:lumMod val="75000"/>
                    <a:lumOff val="25000"/>
                  </a:schemeClr>
                </a:solidFill>
              </a:rPr>
              <a:t>Star gaze with telescopes or binoculars</a:t>
            </a:r>
            <a:endParaRPr sz="2400" dirty="0">
              <a:solidFill>
                <a:schemeClr val="tx1">
                  <a:lumMod val="75000"/>
                  <a:lumOff val="25000"/>
                </a:schemeClr>
              </a:solidFill>
            </a:endParaRPr>
          </a:p>
          <a:p>
            <a:pPr marL="228600" lvl="0" indent="-228600" algn="just" rtl="0">
              <a:lnSpc>
                <a:spcPct val="90000"/>
              </a:lnSpc>
              <a:spcBef>
                <a:spcPts val="1000"/>
              </a:spcBef>
              <a:spcAft>
                <a:spcPts val="0"/>
              </a:spcAft>
              <a:buClr>
                <a:schemeClr val="dk1"/>
              </a:buClr>
              <a:buSzPts val="2800"/>
              <a:buChar char="•"/>
            </a:pPr>
            <a:r>
              <a:rPr lang="en-IE" sz="2400" dirty="0">
                <a:solidFill>
                  <a:schemeClr val="tx1">
                    <a:lumMod val="75000"/>
                    <a:lumOff val="25000"/>
                  </a:schemeClr>
                </a:solidFill>
              </a:rPr>
              <a:t>Try laser pointers to pinpoint stars, nebulae or other astronomical objects (observe local regulations)</a:t>
            </a:r>
            <a:endParaRPr sz="2400" dirty="0">
              <a:solidFill>
                <a:schemeClr val="tx1">
                  <a:lumMod val="75000"/>
                  <a:lumOff val="25000"/>
                </a:schemeClr>
              </a:solidFill>
            </a:endParaRPr>
          </a:p>
          <a:p>
            <a:pPr marL="228600" lvl="0" indent="-228600" algn="just" rtl="0">
              <a:lnSpc>
                <a:spcPct val="90000"/>
              </a:lnSpc>
              <a:spcBef>
                <a:spcPts val="1000"/>
              </a:spcBef>
              <a:spcAft>
                <a:spcPts val="0"/>
              </a:spcAft>
              <a:buClr>
                <a:schemeClr val="dk1"/>
              </a:buClr>
              <a:buSzPts val="2800"/>
              <a:buChar char="•"/>
            </a:pPr>
            <a:r>
              <a:rPr lang="en-IE" sz="2400" dirty="0">
                <a:solidFill>
                  <a:schemeClr val="tx1">
                    <a:lumMod val="75000"/>
                    <a:lumOff val="25000"/>
                  </a:schemeClr>
                </a:solidFill>
              </a:rPr>
              <a:t>Try night photography with your phone or with more specialised cameras</a:t>
            </a:r>
            <a:endParaRPr sz="2400" dirty="0">
              <a:solidFill>
                <a:schemeClr val="tx1">
                  <a:lumMod val="75000"/>
                  <a:lumOff val="25000"/>
                </a:schemeClr>
              </a:solidFill>
            </a:endParaRPr>
          </a:p>
        </p:txBody>
      </p:sp>
      <p:pic>
        <p:nvPicPr>
          <p:cNvPr id="378" name="Google Shape;378;p26"/>
          <p:cNvPicPr preferRelativeResize="0"/>
          <p:nvPr/>
        </p:nvPicPr>
        <p:blipFill rotWithShape="1">
          <a:blip r:embed="rId4">
            <a:alphaModFix/>
          </a:blip>
          <a:srcRect/>
          <a:stretch/>
        </p:blipFill>
        <p:spPr>
          <a:xfrm>
            <a:off x="7866980" y="6021966"/>
            <a:ext cx="2583961" cy="1460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animEffect transition="in" filter="fade">
                                      <p:cBhvr>
                                        <p:cTn id="7" dur="4000"/>
                                        <p:tgtEl>
                                          <p:spTgt spid="3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6">
                                            <p:txEl>
                                              <p:pRg st="1" end="1"/>
                                            </p:txEl>
                                          </p:spTgt>
                                        </p:tgtEl>
                                        <p:attrNameLst>
                                          <p:attrName>style.visibility</p:attrName>
                                        </p:attrNameLst>
                                      </p:cBhvr>
                                      <p:to>
                                        <p:strVal val="visible"/>
                                      </p:to>
                                    </p:set>
                                    <p:animEffect transition="in" filter="fade">
                                      <p:cBhvr>
                                        <p:cTn id="12" dur="4000"/>
                                        <p:tgtEl>
                                          <p:spTgt spid="3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6">
                                            <p:txEl>
                                              <p:pRg st="2" end="2"/>
                                            </p:txEl>
                                          </p:spTgt>
                                        </p:tgtEl>
                                        <p:attrNameLst>
                                          <p:attrName>style.visibility</p:attrName>
                                        </p:attrNameLst>
                                      </p:cBhvr>
                                      <p:to>
                                        <p:strVal val="visible"/>
                                      </p:to>
                                    </p:set>
                                    <p:animEffect transition="in" filter="fade">
                                      <p:cBhvr>
                                        <p:cTn id="17" dur="4000"/>
                                        <p:tgtEl>
                                          <p:spTgt spid="3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7"/>
          <p:cNvSpPr txBox="1">
            <a:spLocks noGrp="1"/>
          </p:cNvSpPr>
          <p:nvPr>
            <p:ph type="title"/>
          </p:nvPr>
        </p:nvSpPr>
        <p:spPr>
          <a:xfrm>
            <a:off x="3307404" y="3051175"/>
            <a:ext cx="6670439" cy="1460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200"/>
              <a:buFont typeface="Calibri"/>
              <a:buNone/>
            </a:pPr>
            <a:r>
              <a:rPr lang="en-IE" sz="6000" b="1" dirty="0">
                <a:solidFill>
                  <a:srgbClr val="305C6F"/>
                </a:solidFill>
              </a:rPr>
              <a:t>Focus on the senses: </a:t>
            </a:r>
            <a:r>
              <a:rPr lang="en-IE" sz="4800" b="1" dirty="0">
                <a:solidFill>
                  <a:srgbClr val="305C6F"/>
                </a:solidFill>
              </a:rPr>
              <a:t>Touch, hear, see, smell and taste the night</a:t>
            </a:r>
            <a:endParaRPr sz="6000" b="1" dirty="0">
              <a:solidFill>
                <a:srgbClr val="305C6F"/>
              </a:solidFill>
            </a:endParaRPr>
          </a:p>
        </p:txBody>
      </p:sp>
      <p:pic>
        <p:nvPicPr>
          <p:cNvPr id="385" name="Google Shape;385;p27"/>
          <p:cNvPicPr preferRelativeResize="0"/>
          <p:nvPr/>
        </p:nvPicPr>
        <p:blipFill rotWithShape="1">
          <a:blip r:embed="rId3">
            <a:alphaModFix/>
          </a:blip>
          <a:srcRect/>
          <a:stretch/>
        </p:blipFill>
        <p:spPr>
          <a:xfrm>
            <a:off x="306140" y="6116326"/>
            <a:ext cx="2583961" cy="1460500"/>
          </a:xfrm>
          <a:prstGeom prst="rect">
            <a:avLst/>
          </a:prstGeom>
          <a:noFill/>
          <a:ln>
            <a:noFill/>
          </a:ln>
        </p:spPr>
      </p:pic>
      <p:pic>
        <p:nvPicPr>
          <p:cNvPr id="3" name="Graphic 2" descr="Badge 4 with solid fill">
            <a:extLst>
              <a:ext uri="{FF2B5EF4-FFF2-40B4-BE49-F238E27FC236}">
                <a16:creationId xmlns:a16="http://schemas.microsoft.com/office/drawing/2014/main" id="{EE5E59FE-4FC9-84EE-5AA9-E2044194A8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7021" y="2539885"/>
            <a:ext cx="2483080" cy="2483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13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8"/>
          <p:cNvSpPr txBox="1">
            <a:spLocks noGrp="1"/>
          </p:cNvSpPr>
          <p:nvPr>
            <p:ph type="body" idx="1"/>
          </p:nvPr>
        </p:nvSpPr>
        <p:spPr>
          <a:xfrm>
            <a:off x="602901" y="2069334"/>
            <a:ext cx="4535487" cy="4799013"/>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tx1">
                  <a:lumMod val="75000"/>
                  <a:lumOff val="25000"/>
                </a:schemeClr>
              </a:buClr>
              <a:buSzPts val="2800"/>
              <a:buChar char="•"/>
            </a:pPr>
            <a:r>
              <a:rPr lang="en-IE" sz="2400" dirty="0">
                <a:solidFill>
                  <a:schemeClr val="tx1">
                    <a:lumMod val="75000"/>
                    <a:lumOff val="25000"/>
                  </a:schemeClr>
                </a:solidFill>
              </a:rPr>
              <a:t>Listen in silence to the sounds of the region</a:t>
            </a:r>
            <a:endParaRPr sz="2400" dirty="0">
              <a:solidFill>
                <a:schemeClr val="tx1">
                  <a:lumMod val="75000"/>
                  <a:lumOff val="25000"/>
                </a:schemeClr>
              </a:solidFill>
            </a:endParaRPr>
          </a:p>
          <a:p>
            <a:pPr marL="228600" lvl="0" indent="-228600" algn="just" rtl="0">
              <a:lnSpc>
                <a:spcPct val="90000"/>
              </a:lnSpc>
              <a:spcBef>
                <a:spcPts val="1000"/>
              </a:spcBef>
              <a:spcAft>
                <a:spcPts val="0"/>
              </a:spcAft>
              <a:buClr>
                <a:schemeClr val="tx1">
                  <a:lumMod val="75000"/>
                  <a:lumOff val="25000"/>
                </a:schemeClr>
              </a:buClr>
              <a:buSzPts val="2800"/>
              <a:buChar char="•"/>
            </a:pPr>
            <a:r>
              <a:rPr lang="en-IE" sz="2400" dirty="0">
                <a:solidFill>
                  <a:schemeClr val="tx1">
                    <a:lumMod val="75000"/>
                    <a:lumOff val="25000"/>
                  </a:schemeClr>
                </a:solidFill>
              </a:rPr>
              <a:t>Maybe you can hear bats, owls, insects, or some local mammals</a:t>
            </a:r>
            <a:endParaRPr sz="2400" dirty="0">
              <a:solidFill>
                <a:schemeClr val="tx1">
                  <a:lumMod val="75000"/>
                  <a:lumOff val="25000"/>
                </a:schemeClr>
              </a:solidFill>
            </a:endParaRPr>
          </a:p>
          <a:p>
            <a:pPr marL="228600" lvl="0" indent="-228600" algn="just" rtl="0">
              <a:lnSpc>
                <a:spcPct val="90000"/>
              </a:lnSpc>
              <a:spcBef>
                <a:spcPts val="1000"/>
              </a:spcBef>
              <a:spcAft>
                <a:spcPts val="0"/>
              </a:spcAft>
              <a:buClr>
                <a:schemeClr val="tx1">
                  <a:lumMod val="75000"/>
                  <a:lumOff val="25000"/>
                </a:schemeClr>
              </a:buClr>
              <a:buSzPts val="2800"/>
              <a:buChar char="•"/>
            </a:pPr>
            <a:r>
              <a:rPr lang="en-IE" sz="2400" dirty="0">
                <a:solidFill>
                  <a:schemeClr val="tx1">
                    <a:lumMod val="75000"/>
                    <a:lumOff val="25000"/>
                  </a:schemeClr>
                </a:solidFill>
              </a:rPr>
              <a:t>Use night capture cameras to view some more elusive local wildlife</a:t>
            </a:r>
            <a:endParaRPr sz="2400" dirty="0">
              <a:solidFill>
                <a:schemeClr val="tx1">
                  <a:lumMod val="75000"/>
                  <a:lumOff val="25000"/>
                </a:schemeClr>
              </a:solidFill>
            </a:endParaRPr>
          </a:p>
          <a:p>
            <a:pPr marL="228600" lvl="0" indent="-228600" algn="just" rtl="0">
              <a:lnSpc>
                <a:spcPct val="90000"/>
              </a:lnSpc>
              <a:spcBef>
                <a:spcPts val="1000"/>
              </a:spcBef>
              <a:spcAft>
                <a:spcPts val="0"/>
              </a:spcAft>
              <a:buClr>
                <a:schemeClr val="tx1">
                  <a:lumMod val="75000"/>
                  <a:lumOff val="25000"/>
                </a:schemeClr>
              </a:buClr>
              <a:buSzPts val="2800"/>
              <a:buChar char="•"/>
            </a:pPr>
            <a:r>
              <a:rPr lang="en-IE" sz="2400" dirty="0">
                <a:solidFill>
                  <a:schemeClr val="tx1">
                    <a:lumMod val="75000"/>
                    <a:lumOff val="25000"/>
                  </a:schemeClr>
                </a:solidFill>
              </a:rPr>
              <a:t>Try breathing exercises with your guests to focus on the fresh night air</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391" name="Google Shape;391;p28"/>
          <p:cNvPicPr preferRelativeResize="0">
            <a:picLocks noGrp="1"/>
          </p:cNvPicPr>
          <p:nvPr>
            <p:ph type="body" idx="2"/>
          </p:nvPr>
        </p:nvPicPr>
        <p:blipFill rotWithShape="1">
          <a:blip r:embed="rId3">
            <a:alphaModFix/>
          </a:blip>
          <a:srcRect/>
          <a:stretch/>
        </p:blipFill>
        <p:spPr>
          <a:xfrm>
            <a:off x="5899557" y="2069334"/>
            <a:ext cx="4535488" cy="3424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0">
                                            <p:txEl>
                                              <p:pRg st="0" end="0"/>
                                            </p:txEl>
                                          </p:spTgt>
                                        </p:tgtEl>
                                        <p:attrNameLst>
                                          <p:attrName>style.visibility</p:attrName>
                                        </p:attrNameLst>
                                      </p:cBhvr>
                                      <p:to>
                                        <p:strVal val="visible"/>
                                      </p:to>
                                    </p:set>
                                    <p:animEffect transition="in" filter="fade">
                                      <p:cBhvr>
                                        <p:cTn id="7" dur="4000"/>
                                        <p:tgtEl>
                                          <p:spTgt spid="3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0">
                                            <p:txEl>
                                              <p:pRg st="1" end="1"/>
                                            </p:txEl>
                                          </p:spTgt>
                                        </p:tgtEl>
                                        <p:attrNameLst>
                                          <p:attrName>style.visibility</p:attrName>
                                        </p:attrNameLst>
                                      </p:cBhvr>
                                      <p:to>
                                        <p:strVal val="visible"/>
                                      </p:to>
                                    </p:set>
                                    <p:animEffect transition="in" filter="fade">
                                      <p:cBhvr>
                                        <p:cTn id="12" dur="4000"/>
                                        <p:tgtEl>
                                          <p:spTgt spid="3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0">
                                            <p:txEl>
                                              <p:pRg st="2" end="2"/>
                                            </p:txEl>
                                          </p:spTgt>
                                        </p:tgtEl>
                                        <p:attrNameLst>
                                          <p:attrName>style.visibility</p:attrName>
                                        </p:attrNameLst>
                                      </p:cBhvr>
                                      <p:to>
                                        <p:strVal val="visible"/>
                                      </p:to>
                                    </p:set>
                                    <p:animEffect transition="in" filter="fade">
                                      <p:cBhvr>
                                        <p:cTn id="17" dur="4000"/>
                                        <p:tgtEl>
                                          <p:spTgt spid="3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0">
                                            <p:txEl>
                                              <p:pRg st="3" end="3"/>
                                            </p:txEl>
                                          </p:spTgt>
                                        </p:tgtEl>
                                        <p:attrNameLst>
                                          <p:attrName>style.visibility</p:attrName>
                                        </p:attrNameLst>
                                      </p:cBhvr>
                                      <p:to>
                                        <p:strVal val="visible"/>
                                      </p:to>
                                    </p:set>
                                    <p:animEffect transition="in" filter="fade">
                                      <p:cBhvr>
                                        <p:cTn id="22" dur="4000"/>
                                        <p:tgtEl>
                                          <p:spTgt spid="3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9"/>
          <p:cNvSpPr txBox="1">
            <a:spLocks noGrp="1"/>
          </p:cNvSpPr>
          <p:nvPr>
            <p:ph type="title"/>
          </p:nvPr>
        </p:nvSpPr>
        <p:spPr>
          <a:xfrm>
            <a:off x="3171217" y="3051174"/>
            <a:ext cx="6787171" cy="1460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200"/>
              <a:buFont typeface="Calibri"/>
              <a:buNone/>
            </a:pPr>
            <a:r>
              <a:rPr lang="en-IE" sz="6000" b="1" dirty="0">
                <a:solidFill>
                  <a:srgbClr val="305C6F"/>
                </a:solidFill>
              </a:rPr>
              <a:t>Participate in some night-time physical activities</a:t>
            </a:r>
            <a:endParaRPr sz="6000" b="1" dirty="0">
              <a:solidFill>
                <a:srgbClr val="305C6F"/>
              </a:solidFill>
            </a:endParaRPr>
          </a:p>
        </p:txBody>
      </p:sp>
      <p:pic>
        <p:nvPicPr>
          <p:cNvPr id="400" name="Google Shape;400;p29"/>
          <p:cNvPicPr preferRelativeResize="0"/>
          <p:nvPr/>
        </p:nvPicPr>
        <p:blipFill rotWithShape="1">
          <a:blip r:embed="rId3">
            <a:alphaModFix/>
          </a:blip>
          <a:srcRect/>
          <a:stretch/>
        </p:blipFill>
        <p:spPr>
          <a:xfrm>
            <a:off x="306140" y="6116326"/>
            <a:ext cx="2583961" cy="1460500"/>
          </a:xfrm>
          <a:prstGeom prst="rect">
            <a:avLst/>
          </a:prstGeom>
          <a:noFill/>
          <a:ln>
            <a:noFill/>
          </a:ln>
        </p:spPr>
      </p:pic>
      <p:pic>
        <p:nvPicPr>
          <p:cNvPr id="3" name="Graphic 2" descr="Badge 5 with solid fill">
            <a:extLst>
              <a:ext uri="{FF2B5EF4-FFF2-40B4-BE49-F238E27FC236}">
                <a16:creationId xmlns:a16="http://schemas.microsoft.com/office/drawing/2014/main" id="{71304C04-3035-2827-7A00-29CC0C0C6D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900" y="2616824"/>
            <a:ext cx="2329201" cy="2329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13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
          <p:cNvSpPr txBox="1">
            <a:spLocks noGrp="1"/>
          </p:cNvSpPr>
          <p:nvPr>
            <p:ph type="body" idx="1"/>
          </p:nvPr>
        </p:nvSpPr>
        <p:spPr>
          <a:xfrm>
            <a:off x="2349732" y="2283465"/>
            <a:ext cx="916617" cy="246441"/>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5744"/>
              </a:buClr>
              <a:buSzPts val="2100"/>
              <a:buFont typeface="Calibri"/>
              <a:buNone/>
            </a:pPr>
            <a:r>
              <a:rPr lang="en-IE"/>
              <a:t>01</a:t>
            </a:r>
            <a:endParaRPr/>
          </a:p>
        </p:txBody>
      </p:sp>
      <p:sp>
        <p:nvSpPr>
          <p:cNvPr id="210" name="Google Shape;210;p3"/>
          <p:cNvSpPr txBox="1">
            <a:spLocks noGrp="1"/>
          </p:cNvSpPr>
          <p:nvPr>
            <p:ph type="body" idx="2"/>
          </p:nvPr>
        </p:nvSpPr>
        <p:spPr>
          <a:xfrm>
            <a:off x="3344089" y="2283465"/>
            <a:ext cx="5013104" cy="246441"/>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2100"/>
              <a:buFont typeface="Calibri"/>
              <a:buNone/>
            </a:pPr>
            <a:r>
              <a:rPr lang="en-IE"/>
              <a:t>Creating expectation</a:t>
            </a:r>
            <a:endParaRPr/>
          </a:p>
        </p:txBody>
      </p:sp>
      <p:sp>
        <p:nvSpPr>
          <p:cNvPr id="211" name="Google Shape;211;p3"/>
          <p:cNvSpPr txBox="1">
            <a:spLocks noGrp="1"/>
          </p:cNvSpPr>
          <p:nvPr>
            <p:ph type="body" idx="3"/>
          </p:nvPr>
        </p:nvSpPr>
        <p:spPr>
          <a:xfrm>
            <a:off x="2349732" y="2792495"/>
            <a:ext cx="916617" cy="246441"/>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5744"/>
              </a:buClr>
              <a:buSzPts val="2100"/>
              <a:buFont typeface="Calibri"/>
              <a:buNone/>
            </a:pPr>
            <a:r>
              <a:rPr lang="en-IE"/>
              <a:t>02</a:t>
            </a:r>
            <a:endParaRPr/>
          </a:p>
        </p:txBody>
      </p:sp>
      <p:sp>
        <p:nvSpPr>
          <p:cNvPr id="212" name="Google Shape;212;p3"/>
          <p:cNvSpPr txBox="1">
            <a:spLocks noGrp="1"/>
          </p:cNvSpPr>
          <p:nvPr>
            <p:ph type="body" idx="4"/>
          </p:nvPr>
        </p:nvSpPr>
        <p:spPr>
          <a:xfrm>
            <a:off x="3344089" y="2792495"/>
            <a:ext cx="5013104" cy="24700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IE"/>
              <a:t>Managing expectation </a:t>
            </a:r>
            <a:endParaRPr/>
          </a:p>
        </p:txBody>
      </p:sp>
      <p:sp>
        <p:nvSpPr>
          <p:cNvPr id="213" name="Google Shape;213;p3"/>
          <p:cNvSpPr txBox="1">
            <a:spLocks noGrp="1"/>
          </p:cNvSpPr>
          <p:nvPr>
            <p:ph type="body" idx="5"/>
          </p:nvPr>
        </p:nvSpPr>
        <p:spPr>
          <a:xfrm>
            <a:off x="2349732" y="3262217"/>
            <a:ext cx="916617" cy="246441"/>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5744"/>
              </a:buClr>
              <a:buSzPts val="2100"/>
              <a:buFont typeface="Calibri"/>
              <a:buNone/>
            </a:pPr>
            <a:r>
              <a:rPr lang="en-IE"/>
              <a:t>03</a:t>
            </a:r>
            <a:endParaRPr/>
          </a:p>
        </p:txBody>
      </p:sp>
      <p:sp>
        <p:nvSpPr>
          <p:cNvPr id="214" name="Google Shape;214;p3"/>
          <p:cNvSpPr txBox="1">
            <a:spLocks noGrp="1"/>
          </p:cNvSpPr>
          <p:nvPr>
            <p:ph type="body" idx="6"/>
          </p:nvPr>
        </p:nvSpPr>
        <p:spPr>
          <a:xfrm>
            <a:off x="3344089" y="3262217"/>
            <a:ext cx="5013104" cy="246441"/>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2100"/>
              <a:buFont typeface="Calibri"/>
              <a:buNone/>
            </a:pPr>
            <a:r>
              <a:rPr lang="en-IE"/>
              <a:t>Creating your experiences</a:t>
            </a:r>
            <a:endParaRPr/>
          </a:p>
        </p:txBody>
      </p:sp>
      <p:sp>
        <p:nvSpPr>
          <p:cNvPr id="215" name="Google Shape;215;p3"/>
          <p:cNvSpPr txBox="1">
            <a:spLocks noGrp="1"/>
          </p:cNvSpPr>
          <p:nvPr>
            <p:ph type="body" idx="7"/>
          </p:nvPr>
        </p:nvSpPr>
        <p:spPr>
          <a:xfrm>
            <a:off x="2349732" y="3717406"/>
            <a:ext cx="916617" cy="246441"/>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5744"/>
              </a:buClr>
              <a:buSzPts val="2100"/>
              <a:buFont typeface="Calibri"/>
              <a:buNone/>
            </a:pPr>
            <a:r>
              <a:rPr lang="en-IE"/>
              <a:t>04</a:t>
            </a:r>
            <a:endParaRPr/>
          </a:p>
        </p:txBody>
      </p:sp>
      <p:sp>
        <p:nvSpPr>
          <p:cNvPr id="216" name="Google Shape;216;p3"/>
          <p:cNvSpPr txBox="1">
            <a:spLocks noGrp="1"/>
          </p:cNvSpPr>
          <p:nvPr>
            <p:ph type="body" idx="8"/>
          </p:nvPr>
        </p:nvSpPr>
        <p:spPr>
          <a:xfrm>
            <a:off x="3344089" y="3717406"/>
            <a:ext cx="5013104" cy="246441"/>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2100"/>
              <a:buFont typeface="Calibri"/>
              <a:buNone/>
            </a:pPr>
            <a:r>
              <a:rPr lang="en-IE"/>
              <a:t>Developing the story</a:t>
            </a:r>
            <a:endParaRPr/>
          </a:p>
        </p:txBody>
      </p:sp>
      <p:sp>
        <p:nvSpPr>
          <p:cNvPr id="217" name="Google Shape;217;p3"/>
          <p:cNvSpPr txBox="1">
            <a:spLocks noGrp="1"/>
          </p:cNvSpPr>
          <p:nvPr>
            <p:ph type="body" idx="9"/>
          </p:nvPr>
        </p:nvSpPr>
        <p:spPr>
          <a:xfrm>
            <a:off x="2349732" y="4187589"/>
            <a:ext cx="916617" cy="246441"/>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5744"/>
              </a:buClr>
              <a:buSzPts val="2100"/>
              <a:buFont typeface="Calibri"/>
              <a:buNone/>
            </a:pPr>
            <a:r>
              <a:rPr lang="en-IE"/>
              <a:t>05</a:t>
            </a:r>
            <a:endParaRPr/>
          </a:p>
        </p:txBody>
      </p:sp>
      <p:sp>
        <p:nvSpPr>
          <p:cNvPr id="218" name="Google Shape;218;p3"/>
          <p:cNvSpPr txBox="1">
            <a:spLocks noGrp="1"/>
          </p:cNvSpPr>
          <p:nvPr>
            <p:ph type="body" idx="13"/>
          </p:nvPr>
        </p:nvSpPr>
        <p:spPr>
          <a:xfrm>
            <a:off x="3344089" y="4187589"/>
            <a:ext cx="5013104" cy="246441"/>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2100"/>
              <a:buFont typeface="Calibri"/>
              <a:buNone/>
            </a:pPr>
            <a:r>
              <a:rPr lang="en-IE" dirty="0"/>
              <a:t>So, what can you do? Examples of activities</a:t>
            </a:r>
            <a:endParaRPr dirty="0"/>
          </a:p>
        </p:txBody>
      </p:sp>
      <p:sp>
        <p:nvSpPr>
          <p:cNvPr id="219" name="Google Shape;219;p3"/>
          <p:cNvSpPr txBox="1">
            <a:spLocks noGrp="1"/>
          </p:cNvSpPr>
          <p:nvPr>
            <p:ph type="body" idx="18"/>
          </p:nvPr>
        </p:nvSpPr>
        <p:spPr>
          <a:xfrm>
            <a:off x="2349732" y="772000"/>
            <a:ext cx="3238250" cy="587043"/>
          </a:xfrm>
          <a:prstGeom prst="rect">
            <a:avLst/>
          </a:prstGeom>
          <a:noFill/>
          <a:ln>
            <a:noFill/>
          </a:ln>
        </p:spPr>
        <p:txBody>
          <a:bodyPr spcFirstLastPara="1" wrap="square" lIns="0" tIns="0" rIns="0" bIns="0" anchor="ctr" anchorCtr="0">
            <a:noAutofit/>
          </a:bodyPr>
          <a:lstStyle/>
          <a:p>
            <a:pPr marL="0" lvl="0" indent="0" algn="l" rtl="0">
              <a:lnSpc>
                <a:spcPct val="101580"/>
              </a:lnSpc>
              <a:spcBef>
                <a:spcPts val="0"/>
              </a:spcBef>
              <a:spcAft>
                <a:spcPts val="0"/>
              </a:spcAft>
              <a:buClr>
                <a:srgbClr val="305C6F"/>
              </a:buClr>
              <a:buSzPts val="3100"/>
              <a:buFont typeface="Calibri"/>
              <a:buNone/>
            </a:pPr>
            <a:r>
              <a:rPr lang="en-IE" sz="4000" dirty="0"/>
              <a:t>TABLE OF CONTENTS</a:t>
            </a:r>
            <a:endParaRPr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0"/>
          <p:cNvSpPr txBox="1">
            <a:spLocks noGrp="1"/>
          </p:cNvSpPr>
          <p:nvPr>
            <p:ph type="body" idx="1"/>
          </p:nvPr>
        </p:nvSpPr>
        <p:spPr>
          <a:xfrm>
            <a:off x="622357" y="1741842"/>
            <a:ext cx="4535487" cy="3725104"/>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tx1">
                  <a:lumMod val="75000"/>
                  <a:lumOff val="25000"/>
                </a:schemeClr>
              </a:buClr>
              <a:buSzPts val="2800"/>
              <a:buChar char="•"/>
            </a:pPr>
            <a:r>
              <a:rPr lang="en-IE" sz="2400" dirty="0">
                <a:solidFill>
                  <a:schemeClr val="tx1">
                    <a:lumMod val="75000"/>
                    <a:lumOff val="25000"/>
                  </a:schemeClr>
                </a:solidFill>
              </a:rPr>
              <a:t>Create a night safari walk</a:t>
            </a:r>
            <a:endParaRPr sz="2400" dirty="0">
              <a:solidFill>
                <a:schemeClr val="tx1">
                  <a:lumMod val="75000"/>
                  <a:lumOff val="25000"/>
                </a:schemeClr>
              </a:solidFill>
            </a:endParaRPr>
          </a:p>
          <a:p>
            <a:pPr marL="228600" lvl="0" indent="-228600" algn="just" rtl="0">
              <a:lnSpc>
                <a:spcPct val="90000"/>
              </a:lnSpc>
              <a:spcBef>
                <a:spcPts val="1000"/>
              </a:spcBef>
              <a:spcAft>
                <a:spcPts val="0"/>
              </a:spcAft>
              <a:buClr>
                <a:schemeClr val="tx1">
                  <a:lumMod val="75000"/>
                  <a:lumOff val="25000"/>
                </a:schemeClr>
              </a:buClr>
              <a:buSzPts val="2800"/>
              <a:buChar char="•"/>
            </a:pPr>
            <a:r>
              <a:rPr lang="en-IE" sz="2400" dirty="0">
                <a:solidFill>
                  <a:schemeClr val="tx1">
                    <a:lumMod val="75000"/>
                    <a:lumOff val="25000"/>
                  </a:schemeClr>
                </a:solidFill>
              </a:rPr>
              <a:t>Try out some night-time water sports, such as kayaking, or stand-up paddle boarding, if local conditions permit</a:t>
            </a:r>
            <a:endParaRPr sz="2400" dirty="0">
              <a:solidFill>
                <a:schemeClr val="tx1">
                  <a:lumMod val="75000"/>
                  <a:lumOff val="25000"/>
                </a:schemeClr>
              </a:solidFill>
            </a:endParaRPr>
          </a:p>
          <a:p>
            <a:pPr marL="228600" lvl="0" indent="-228600" algn="just" rtl="0">
              <a:lnSpc>
                <a:spcPct val="90000"/>
              </a:lnSpc>
              <a:spcBef>
                <a:spcPts val="1000"/>
              </a:spcBef>
              <a:spcAft>
                <a:spcPts val="0"/>
              </a:spcAft>
              <a:buClr>
                <a:schemeClr val="tx1">
                  <a:lumMod val="75000"/>
                  <a:lumOff val="25000"/>
                </a:schemeClr>
              </a:buClr>
              <a:buSzPts val="2800"/>
              <a:buChar char="•"/>
            </a:pPr>
            <a:r>
              <a:rPr lang="en-IE" sz="2400" dirty="0">
                <a:solidFill>
                  <a:schemeClr val="tx1">
                    <a:lumMod val="75000"/>
                    <a:lumOff val="25000"/>
                  </a:schemeClr>
                </a:solidFill>
              </a:rPr>
              <a:t>Wellness exercises - forest bathe, yoga, and meditation are all increasingly popular with guests.</a:t>
            </a:r>
            <a:endParaRPr sz="2400" dirty="0">
              <a:solidFill>
                <a:schemeClr val="tx1">
                  <a:lumMod val="75000"/>
                  <a:lumOff val="25000"/>
                </a:schemeClr>
              </a:solidFill>
            </a:endParaRPr>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406" name="Google Shape;406;p30"/>
          <p:cNvPicPr preferRelativeResize="0">
            <a:picLocks noGrp="1"/>
          </p:cNvPicPr>
          <p:nvPr>
            <p:ph type="body" idx="2"/>
          </p:nvPr>
        </p:nvPicPr>
        <p:blipFill rotWithShape="1">
          <a:blip r:embed="rId3">
            <a:alphaModFix/>
          </a:blip>
          <a:srcRect r="-4" b="-4"/>
          <a:stretch/>
        </p:blipFill>
        <p:spPr>
          <a:xfrm>
            <a:off x="5422902" y="1315892"/>
            <a:ext cx="4535488" cy="4799013"/>
          </a:xfrm>
          <a:prstGeom prst="rect">
            <a:avLst/>
          </a:prstGeom>
          <a:noFill/>
          <a:ln>
            <a:noFill/>
          </a:ln>
        </p:spPr>
      </p:pic>
      <p:pic>
        <p:nvPicPr>
          <p:cNvPr id="408" name="Google Shape;408;p30"/>
          <p:cNvPicPr preferRelativeResize="0"/>
          <p:nvPr/>
        </p:nvPicPr>
        <p:blipFill rotWithShape="1">
          <a:blip r:embed="rId4">
            <a:alphaModFix/>
          </a:blip>
          <a:srcRect/>
          <a:stretch/>
        </p:blipFill>
        <p:spPr>
          <a:xfrm>
            <a:off x="306140" y="6116326"/>
            <a:ext cx="2583961" cy="1460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xEl>
                                              <p:pRg st="0" end="0"/>
                                            </p:txEl>
                                          </p:spTgt>
                                        </p:tgtEl>
                                        <p:attrNameLst>
                                          <p:attrName>style.visibility</p:attrName>
                                        </p:attrNameLst>
                                      </p:cBhvr>
                                      <p:to>
                                        <p:strVal val="visible"/>
                                      </p:to>
                                    </p:set>
                                    <p:animEffect transition="in" filter="fade">
                                      <p:cBhvr>
                                        <p:cTn id="7" dur="4000"/>
                                        <p:tgtEl>
                                          <p:spTgt spid="4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5">
                                            <p:txEl>
                                              <p:pRg st="1" end="1"/>
                                            </p:txEl>
                                          </p:spTgt>
                                        </p:tgtEl>
                                        <p:attrNameLst>
                                          <p:attrName>style.visibility</p:attrName>
                                        </p:attrNameLst>
                                      </p:cBhvr>
                                      <p:to>
                                        <p:strVal val="visible"/>
                                      </p:to>
                                    </p:set>
                                    <p:animEffect transition="in" filter="fade">
                                      <p:cBhvr>
                                        <p:cTn id="12" dur="4000"/>
                                        <p:tgtEl>
                                          <p:spTgt spid="4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
                                            <p:txEl>
                                              <p:pRg st="2" end="2"/>
                                            </p:txEl>
                                          </p:spTgt>
                                        </p:tgtEl>
                                        <p:attrNameLst>
                                          <p:attrName>style.visibility</p:attrName>
                                        </p:attrNameLst>
                                      </p:cBhvr>
                                      <p:to>
                                        <p:strVal val="visible"/>
                                      </p:to>
                                    </p:set>
                                    <p:animEffect transition="in" filter="fade">
                                      <p:cBhvr>
                                        <p:cTn id="17" dur="4000"/>
                                        <p:tgtEl>
                                          <p:spTgt spid="4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5">
                                            <p:txEl>
                                              <p:pRg st="3" end="3"/>
                                            </p:txEl>
                                          </p:spTgt>
                                        </p:tgtEl>
                                        <p:attrNameLst>
                                          <p:attrName>style.visibility</p:attrName>
                                        </p:attrNameLst>
                                      </p:cBhvr>
                                      <p:to>
                                        <p:strVal val="visible"/>
                                      </p:to>
                                    </p:set>
                                    <p:animEffect transition="in" filter="fade">
                                      <p:cBhvr>
                                        <p:cTn id="22" dur="4000"/>
                                        <p:tgtEl>
                                          <p:spTgt spid="4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5">
                                            <p:txEl>
                                              <p:pRg st="4" end="4"/>
                                            </p:txEl>
                                          </p:spTgt>
                                        </p:tgtEl>
                                        <p:attrNameLst>
                                          <p:attrName>style.visibility</p:attrName>
                                        </p:attrNameLst>
                                      </p:cBhvr>
                                      <p:to>
                                        <p:strVal val="visible"/>
                                      </p:to>
                                    </p:set>
                                    <p:animEffect transition="in" filter="fade">
                                      <p:cBhvr>
                                        <p:cTn id="27" dur="4000"/>
                                        <p:tgtEl>
                                          <p:spTgt spid="4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1"/>
          <p:cNvSpPr txBox="1">
            <a:spLocks noGrp="1"/>
          </p:cNvSpPr>
          <p:nvPr>
            <p:ph type="title"/>
          </p:nvPr>
        </p:nvSpPr>
        <p:spPr>
          <a:xfrm>
            <a:off x="2890101" y="2935389"/>
            <a:ext cx="6689894" cy="1460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200"/>
              <a:buFont typeface="Calibri"/>
              <a:buNone/>
            </a:pPr>
            <a:r>
              <a:rPr lang="en-IE" sz="6000" b="1" dirty="0">
                <a:solidFill>
                  <a:srgbClr val="305C6F"/>
                </a:solidFill>
              </a:rPr>
              <a:t>Run customised activities for children</a:t>
            </a:r>
            <a:endParaRPr sz="6000" b="1" dirty="0">
              <a:solidFill>
                <a:srgbClr val="305C6F"/>
              </a:solidFill>
            </a:endParaRPr>
          </a:p>
        </p:txBody>
      </p:sp>
      <p:pic>
        <p:nvPicPr>
          <p:cNvPr id="415" name="Google Shape;415;p31"/>
          <p:cNvPicPr preferRelativeResize="0"/>
          <p:nvPr/>
        </p:nvPicPr>
        <p:blipFill rotWithShape="1">
          <a:blip r:embed="rId3">
            <a:alphaModFix/>
          </a:blip>
          <a:srcRect/>
          <a:stretch/>
        </p:blipFill>
        <p:spPr>
          <a:xfrm>
            <a:off x="306140" y="6116326"/>
            <a:ext cx="2583961" cy="1460500"/>
          </a:xfrm>
          <a:prstGeom prst="rect">
            <a:avLst/>
          </a:prstGeom>
          <a:noFill/>
          <a:ln>
            <a:noFill/>
          </a:ln>
        </p:spPr>
      </p:pic>
      <p:pic>
        <p:nvPicPr>
          <p:cNvPr id="3" name="Graphic 2" descr="Badge 6 with solid fill">
            <a:extLst>
              <a:ext uri="{FF2B5EF4-FFF2-40B4-BE49-F238E27FC236}">
                <a16:creationId xmlns:a16="http://schemas.microsoft.com/office/drawing/2014/main" id="{590E063C-7358-971E-7DC8-35F1DD85D6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687" y="2374967"/>
            <a:ext cx="2581343" cy="25813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13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2"/>
          <p:cNvSpPr txBox="1">
            <a:spLocks noGrp="1"/>
          </p:cNvSpPr>
          <p:nvPr>
            <p:ph type="body" idx="1"/>
          </p:nvPr>
        </p:nvSpPr>
        <p:spPr>
          <a:xfrm>
            <a:off x="737425" y="1317313"/>
            <a:ext cx="4535487" cy="4799013"/>
          </a:xfrm>
          <a:prstGeom prst="rect">
            <a:avLst/>
          </a:prstGeom>
          <a:noFill/>
          <a:ln>
            <a:noFill/>
          </a:ln>
        </p:spPr>
        <p:txBody>
          <a:bodyPr spcFirstLastPara="1" wrap="square" lIns="91425" tIns="45700" rIns="91425" bIns="45700" anchor="t" anchorCtr="0">
            <a:normAutofit/>
          </a:bodyPr>
          <a:lstStyle/>
          <a:p>
            <a:pPr marL="342900" algn="just">
              <a:spcBef>
                <a:spcPts val="0"/>
              </a:spcBef>
              <a:buClr>
                <a:schemeClr val="tx1">
                  <a:lumMod val="75000"/>
                  <a:lumOff val="25000"/>
                </a:schemeClr>
              </a:buClr>
              <a:buSzPts val="2800"/>
            </a:pPr>
            <a:r>
              <a:rPr lang="en-IE" sz="2400" dirty="0">
                <a:solidFill>
                  <a:schemeClr val="tx1">
                    <a:lumMod val="75000"/>
                    <a:lumOff val="25000"/>
                  </a:schemeClr>
                </a:solidFill>
              </a:rPr>
              <a:t>Identify insects and plants when in the field or keep samples at the base. </a:t>
            </a:r>
            <a:endParaRPr sz="2400" dirty="0">
              <a:solidFill>
                <a:schemeClr val="tx1">
                  <a:lumMod val="75000"/>
                  <a:lumOff val="25000"/>
                </a:schemeClr>
              </a:solidFill>
            </a:endParaRPr>
          </a:p>
          <a:p>
            <a:pPr marL="342900" algn="just">
              <a:buClr>
                <a:schemeClr val="tx1">
                  <a:lumMod val="75000"/>
                  <a:lumOff val="25000"/>
                </a:schemeClr>
              </a:buClr>
              <a:buSzPts val="2800"/>
            </a:pPr>
            <a:r>
              <a:rPr lang="en-IE" sz="2400" dirty="0">
                <a:solidFill>
                  <a:schemeClr val="tx1">
                    <a:lumMod val="75000"/>
                    <a:lumOff val="25000"/>
                  </a:schemeClr>
                </a:solidFill>
              </a:rPr>
              <a:t>Explain how these need the correct habitat.</a:t>
            </a:r>
            <a:endParaRPr sz="2400" dirty="0">
              <a:solidFill>
                <a:schemeClr val="tx1">
                  <a:lumMod val="75000"/>
                  <a:lumOff val="25000"/>
                </a:schemeClr>
              </a:solidFill>
            </a:endParaRPr>
          </a:p>
          <a:p>
            <a:pPr marL="342900" algn="just">
              <a:buClr>
                <a:schemeClr val="tx1">
                  <a:lumMod val="75000"/>
                  <a:lumOff val="25000"/>
                </a:schemeClr>
              </a:buClr>
              <a:buSzPts val="2800"/>
            </a:pPr>
            <a:r>
              <a:rPr lang="en-IE" sz="2400" dirty="0">
                <a:solidFill>
                  <a:schemeClr val="tx1">
                    <a:lumMod val="75000"/>
                    <a:lumOff val="25000"/>
                  </a:schemeClr>
                </a:solidFill>
              </a:rPr>
              <a:t>Keep it fun! Perhaps photograph soft toys under the night sky</a:t>
            </a:r>
            <a:endParaRPr sz="2400" dirty="0">
              <a:solidFill>
                <a:schemeClr val="tx1">
                  <a:lumMod val="75000"/>
                  <a:lumOff val="25000"/>
                </a:schemeClr>
              </a:solidFill>
            </a:endParaRPr>
          </a:p>
          <a:p>
            <a:pPr marL="342900" algn="just">
              <a:buClr>
                <a:schemeClr val="tx1">
                  <a:lumMod val="75000"/>
                  <a:lumOff val="25000"/>
                </a:schemeClr>
              </a:buClr>
              <a:buSzPts val="2800"/>
            </a:pPr>
            <a:r>
              <a:rPr lang="en-IE" sz="2400" dirty="0">
                <a:solidFill>
                  <a:schemeClr val="tx1">
                    <a:lumMod val="75000"/>
                    <a:lumOff val="25000"/>
                  </a:schemeClr>
                </a:solidFill>
              </a:rPr>
              <a:t>Draw pictures of what you saw and heard on return to base – use imagination!</a:t>
            </a:r>
            <a:endParaRPr sz="2400" dirty="0">
              <a:solidFill>
                <a:schemeClr val="tx1">
                  <a:lumMod val="75000"/>
                  <a:lumOff val="25000"/>
                </a:schemeClr>
              </a:solidFill>
            </a:endParaRPr>
          </a:p>
          <a:p>
            <a:pPr marL="228600" lvl="0" indent="-50800" algn="l" rtl="0">
              <a:lnSpc>
                <a:spcPct val="90000"/>
              </a:lnSpc>
              <a:spcBef>
                <a:spcPts val="1000"/>
              </a:spcBef>
              <a:spcAft>
                <a:spcPts val="0"/>
              </a:spcAft>
              <a:buClr>
                <a:schemeClr val="dk1"/>
              </a:buClr>
              <a:buSzPts val="2800"/>
              <a:buNone/>
            </a:pPr>
            <a:endParaRPr dirty="0"/>
          </a:p>
        </p:txBody>
      </p:sp>
      <p:pic>
        <p:nvPicPr>
          <p:cNvPr id="421" name="Google Shape;421;p32"/>
          <p:cNvPicPr preferRelativeResize="0">
            <a:picLocks noGrp="1"/>
          </p:cNvPicPr>
          <p:nvPr>
            <p:ph type="body" idx="2"/>
          </p:nvPr>
        </p:nvPicPr>
        <p:blipFill rotWithShape="1">
          <a:blip r:embed="rId3">
            <a:alphaModFix/>
          </a:blip>
          <a:srcRect b="-1"/>
          <a:stretch/>
        </p:blipFill>
        <p:spPr>
          <a:xfrm>
            <a:off x="5422899" y="1151927"/>
            <a:ext cx="4535488" cy="4799013"/>
          </a:xfrm>
          <a:prstGeom prst="rect">
            <a:avLst/>
          </a:prstGeom>
          <a:noFill/>
          <a:ln>
            <a:noFill/>
          </a:ln>
        </p:spPr>
      </p:pic>
      <p:pic>
        <p:nvPicPr>
          <p:cNvPr id="423" name="Google Shape;423;p32"/>
          <p:cNvPicPr preferRelativeResize="0"/>
          <p:nvPr/>
        </p:nvPicPr>
        <p:blipFill rotWithShape="1">
          <a:blip r:embed="rId4">
            <a:alphaModFix/>
          </a:blip>
          <a:srcRect/>
          <a:stretch/>
        </p:blipFill>
        <p:spPr>
          <a:xfrm>
            <a:off x="306140" y="6116326"/>
            <a:ext cx="2583961" cy="1460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0">
                                            <p:txEl>
                                              <p:pRg st="0" end="0"/>
                                            </p:txEl>
                                          </p:spTgt>
                                        </p:tgtEl>
                                        <p:attrNameLst>
                                          <p:attrName>style.visibility</p:attrName>
                                        </p:attrNameLst>
                                      </p:cBhvr>
                                      <p:to>
                                        <p:strVal val="visible"/>
                                      </p:to>
                                    </p:set>
                                    <p:animEffect transition="in" filter="fade">
                                      <p:cBhvr>
                                        <p:cTn id="7" dur="4000"/>
                                        <p:tgtEl>
                                          <p:spTgt spid="4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20">
                                            <p:txEl>
                                              <p:pRg st="1" end="1"/>
                                            </p:txEl>
                                          </p:spTgt>
                                        </p:tgtEl>
                                        <p:attrNameLst>
                                          <p:attrName>style.visibility</p:attrName>
                                        </p:attrNameLst>
                                      </p:cBhvr>
                                      <p:to>
                                        <p:strVal val="visible"/>
                                      </p:to>
                                    </p:set>
                                    <p:animEffect transition="in" filter="fade">
                                      <p:cBhvr>
                                        <p:cTn id="10" dur="4000"/>
                                        <p:tgtEl>
                                          <p:spTgt spid="42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20">
                                            <p:txEl>
                                              <p:pRg st="2" end="2"/>
                                            </p:txEl>
                                          </p:spTgt>
                                        </p:tgtEl>
                                        <p:attrNameLst>
                                          <p:attrName>style.visibility</p:attrName>
                                        </p:attrNameLst>
                                      </p:cBhvr>
                                      <p:to>
                                        <p:strVal val="visible"/>
                                      </p:to>
                                    </p:set>
                                    <p:animEffect transition="in" filter="fade">
                                      <p:cBhvr>
                                        <p:cTn id="13" dur="4000"/>
                                        <p:tgtEl>
                                          <p:spTgt spid="42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20">
                                            <p:txEl>
                                              <p:pRg st="3" end="3"/>
                                            </p:txEl>
                                          </p:spTgt>
                                        </p:tgtEl>
                                        <p:attrNameLst>
                                          <p:attrName>style.visibility</p:attrName>
                                        </p:attrNameLst>
                                      </p:cBhvr>
                                      <p:to>
                                        <p:strVal val="visible"/>
                                      </p:to>
                                    </p:set>
                                    <p:animEffect transition="in" filter="fade">
                                      <p:cBhvr>
                                        <p:cTn id="16" dur="4000"/>
                                        <p:tgtEl>
                                          <p:spTgt spid="4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3"/>
          <p:cNvSpPr txBox="1">
            <a:spLocks noGrp="1"/>
          </p:cNvSpPr>
          <p:nvPr>
            <p:ph type="title"/>
          </p:nvPr>
        </p:nvSpPr>
        <p:spPr>
          <a:xfrm>
            <a:off x="3083668" y="3051175"/>
            <a:ext cx="6933085" cy="1460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200"/>
              <a:buFont typeface="Calibri"/>
              <a:buNone/>
            </a:pPr>
            <a:r>
              <a:rPr lang="en-IE" sz="6000" b="1" dirty="0">
                <a:solidFill>
                  <a:srgbClr val="305C6F"/>
                </a:solidFill>
              </a:rPr>
              <a:t>Cultural and history-based activities</a:t>
            </a:r>
            <a:endParaRPr sz="6000" b="1" dirty="0">
              <a:solidFill>
                <a:srgbClr val="305C6F"/>
              </a:solidFill>
            </a:endParaRPr>
          </a:p>
        </p:txBody>
      </p:sp>
      <p:pic>
        <p:nvPicPr>
          <p:cNvPr id="430" name="Google Shape;430;p33"/>
          <p:cNvPicPr preferRelativeResize="0"/>
          <p:nvPr/>
        </p:nvPicPr>
        <p:blipFill rotWithShape="1">
          <a:blip r:embed="rId3">
            <a:alphaModFix/>
          </a:blip>
          <a:srcRect/>
          <a:stretch/>
        </p:blipFill>
        <p:spPr>
          <a:xfrm>
            <a:off x="306140" y="6116326"/>
            <a:ext cx="2583961" cy="1460500"/>
          </a:xfrm>
          <a:prstGeom prst="rect">
            <a:avLst/>
          </a:prstGeom>
          <a:noFill/>
          <a:ln>
            <a:noFill/>
          </a:ln>
        </p:spPr>
      </p:pic>
      <p:pic>
        <p:nvPicPr>
          <p:cNvPr id="3" name="Graphic 2" descr="Badge 7 with solid fill">
            <a:extLst>
              <a:ext uri="{FF2B5EF4-FFF2-40B4-BE49-F238E27FC236}">
                <a16:creationId xmlns:a16="http://schemas.microsoft.com/office/drawing/2014/main" id="{B59C3E41-D8C2-D678-8BF0-63C605E771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1210" y="2446979"/>
            <a:ext cx="2668891" cy="26688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3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4"/>
          <p:cNvSpPr txBox="1">
            <a:spLocks noGrp="1"/>
          </p:cNvSpPr>
          <p:nvPr>
            <p:ph type="body" idx="1"/>
          </p:nvPr>
        </p:nvSpPr>
        <p:spPr>
          <a:xfrm>
            <a:off x="423726" y="1671719"/>
            <a:ext cx="4535487" cy="4799013"/>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tx1">
                  <a:lumMod val="75000"/>
                  <a:lumOff val="25000"/>
                </a:schemeClr>
              </a:buClr>
              <a:buSzPts val="2800"/>
              <a:buChar char="•"/>
            </a:pPr>
            <a:r>
              <a:rPr lang="en-IE" sz="2400" dirty="0">
                <a:solidFill>
                  <a:schemeClr val="tx1">
                    <a:lumMod val="75000"/>
                    <a:lumOff val="25000"/>
                  </a:schemeClr>
                </a:solidFill>
              </a:rPr>
              <a:t>Tell stories: the night sky is full of folklore, navigation histories, exploration stories, and local history.</a:t>
            </a:r>
            <a:endParaRPr sz="2400" dirty="0">
              <a:solidFill>
                <a:schemeClr val="tx1">
                  <a:lumMod val="75000"/>
                  <a:lumOff val="25000"/>
                </a:schemeClr>
              </a:solidFill>
            </a:endParaRPr>
          </a:p>
          <a:p>
            <a:pPr marL="228600" lvl="0" indent="-228600" algn="just" rtl="0">
              <a:lnSpc>
                <a:spcPct val="90000"/>
              </a:lnSpc>
              <a:spcBef>
                <a:spcPts val="1000"/>
              </a:spcBef>
              <a:spcAft>
                <a:spcPts val="0"/>
              </a:spcAft>
              <a:buClr>
                <a:schemeClr val="tx1">
                  <a:lumMod val="75000"/>
                  <a:lumOff val="25000"/>
                </a:schemeClr>
              </a:buClr>
              <a:buSzPts val="2800"/>
              <a:buChar char="•"/>
            </a:pPr>
            <a:r>
              <a:rPr lang="en-IE" sz="2400" dirty="0">
                <a:solidFill>
                  <a:schemeClr val="tx1">
                    <a:lumMod val="75000"/>
                    <a:lumOff val="25000"/>
                  </a:schemeClr>
                </a:solidFill>
              </a:rPr>
              <a:t>Learn some stories and recount to you guests.</a:t>
            </a:r>
            <a:endParaRPr sz="2400" dirty="0">
              <a:solidFill>
                <a:schemeClr val="tx1">
                  <a:lumMod val="75000"/>
                  <a:lumOff val="25000"/>
                </a:schemeClr>
              </a:solidFill>
            </a:endParaRPr>
          </a:p>
          <a:p>
            <a:pPr marL="228600" lvl="0" indent="-228600" algn="just" rtl="0">
              <a:lnSpc>
                <a:spcPct val="90000"/>
              </a:lnSpc>
              <a:spcBef>
                <a:spcPts val="1000"/>
              </a:spcBef>
              <a:spcAft>
                <a:spcPts val="0"/>
              </a:spcAft>
              <a:buClr>
                <a:schemeClr val="tx1">
                  <a:lumMod val="75000"/>
                  <a:lumOff val="25000"/>
                </a:schemeClr>
              </a:buClr>
              <a:buSzPts val="2800"/>
              <a:buChar char="•"/>
            </a:pPr>
            <a:r>
              <a:rPr lang="en-IE" sz="2400" dirty="0">
                <a:solidFill>
                  <a:schemeClr val="tx1">
                    <a:lumMod val="75000"/>
                    <a:lumOff val="25000"/>
                  </a:schemeClr>
                </a:solidFill>
              </a:rPr>
              <a:t>Co-create with your guests. Why not make up some ghost stories together?</a:t>
            </a:r>
            <a:endParaRPr sz="2400" dirty="0">
              <a:solidFill>
                <a:schemeClr val="tx1">
                  <a:lumMod val="75000"/>
                  <a:lumOff val="25000"/>
                </a:schemeClr>
              </a:solidFill>
            </a:endParaRPr>
          </a:p>
        </p:txBody>
      </p:sp>
      <p:pic>
        <p:nvPicPr>
          <p:cNvPr id="436" name="Google Shape;436;p34"/>
          <p:cNvPicPr preferRelativeResize="0">
            <a:picLocks noGrp="1"/>
          </p:cNvPicPr>
          <p:nvPr>
            <p:ph type="body" idx="2"/>
          </p:nvPr>
        </p:nvPicPr>
        <p:blipFill rotWithShape="1">
          <a:blip r:embed="rId3">
            <a:alphaModFix/>
          </a:blip>
          <a:srcRect l="3808" r="3" b="4"/>
          <a:stretch/>
        </p:blipFill>
        <p:spPr>
          <a:xfrm>
            <a:off x="5270498" y="547521"/>
            <a:ext cx="4535488" cy="4799013"/>
          </a:xfrm>
          <a:prstGeom prst="rect">
            <a:avLst/>
          </a:prstGeom>
          <a:noFill/>
          <a:ln>
            <a:noFill/>
          </a:ln>
        </p:spPr>
      </p:pic>
      <p:sp>
        <p:nvSpPr>
          <p:cNvPr id="2" name="TextBox 1">
            <a:extLst>
              <a:ext uri="{FF2B5EF4-FFF2-40B4-BE49-F238E27FC236}">
                <a16:creationId xmlns:a16="http://schemas.microsoft.com/office/drawing/2014/main" id="{A8F9FAA3-C4E3-4078-AB21-ADA75AA5E446}"/>
              </a:ext>
            </a:extLst>
          </p:cNvPr>
          <p:cNvSpPr txBox="1"/>
          <p:nvPr/>
        </p:nvSpPr>
        <p:spPr>
          <a:xfrm>
            <a:off x="2918906" y="5891131"/>
            <a:ext cx="7252174" cy="1200329"/>
          </a:xfrm>
          <a:prstGeom prst="rect">
            <a:avLst/>
          </a:prstGeom>
          <a:noFill/>
        </p:spPr>
        <p:txBody>
          <a:bodyPr wrap="square" rtlCol="0">
            <a:spAutoFit/>
          </a:bodyPr>
          <a:lstStyle/>
          <a:p>
            <a:r>
              <a:rPr lang="en-GB" sz="2400" b="1" dirty="0">
                <a:solidFill>
                  <a:schemeClr val="tx1">
                    <a:lumMod val="75000"/>
                    <a:lumOff val="25000"/>
                  </a:schemeClr>
                </a:solidFill>
                <a:latin typeface="Calibri"/>
                <a:ea typeface="Calibri"/>
                <a:cs typeface="Calibri"/>
                <a:sym typeface="Calibri"/>
              </a:rPr>
              <a:t>Learning activity:</a:t>
            </a:r>
          </a:p>
          <a:p>
            <a:r>
              <a:rPr lang="en-GB" sz="2400" dirty="0">
                <a:solidFill>
                  <a:schemeClr val="tx1">
                    <a:lumMod val="75000"/>
                    <a:lumOff val="25000"/>
                  </a:schemeClr>
                </a:solidFill>
                <a:latin typeface="Calibri"/>
                <a:ea typeface="Calibri"/>
                <a:cs typeface="Calibri"/>
                <a:sym typeface="Calibri"/>
              </a:rPr>
              <a:t>Create a short story (3-5 lines) that you feel can describe your activity in a way that would attract guests</a:t>
            </a:r>
            <a:endParaRPr lang="is-IS" sz="24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5">
                                            <p:txEl>
                                              <p:pRg st="0" end="0"/>
                                            </p:txEl>
                                          </p:spTgt>
                                        </p:tgtEl>
                                        <p:attrNameLst>
                                          <p:attrName>style.visibility</p:attrName>
                                        </p:attrNameLst>
                                      </p:cBhvr>
                                      <p:to>
                                        <p:strVal val="visible"/>
                                      </p:to>
                                    </p:set>
                                    <p:animEffect transition="in" filter="fade">
                                      <p:cBhvr>
                                        <p:cTn id="7" dur="4000"/>
                                        <p:tgtEl>
                                          <p:spTgt spid="4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5">
                                            <p:txEl>
                                              <p:pRg st="1" end="1"/>
                                            </p:txEl>
                                          </p:spTgt>
                                        </p:tgtEl>
                                        <p:attrNameLst>
                                          <p:attrName>style.visibility</p:attrName>
                                        </p:attrNameLst>
                                      </p:cBhvr>
                                      <p:to>
                                        <p:strVal val="visible"/>
                                      </p:to>
                                    </p:set>
                                    <p:animEffect transition="in" filter="fade">
                                      <p:cBhvr>
                                        <p:cTn id="10" dur="4000"/>
                                        <p:tgtEl>
                                          <p:spTgt spid="43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5">
                                            <p:txEl>
                                              <p:pRg st="2" end="2"/>
                                            </p:txEl>
                                          </p:spTgt>
                                        </p:tgtEl>
                                        <p:attrNameLst>
                                          <p:attrName>style.visibility</p:attrName>
                                        </p:attrNameLst>
                                      </p:cBhvr>
                                      <p:to>
                                        <p:strVal val="visible"/>
                                      </p:to>
                                    </p:set>
                                    <p:animEffect transition="in" filter="fade">
                                      <p:cBhvr>
                                        <p:cTn id="13" dur="4000"/>
                                        <p:tgtEl>
                                          <p:spTgt spid="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5"/>
          <p:cNvSpPr txBox="1">
            <a:spLocks noGrp="1"/>
          </p:cNvSpPr>
          <p:nvPr>
            <p:ph type="title"/>
          </p:nvPr>
        </p:nvSpPr>
        <p:spPr>
          <a:xfrm>
            <a:off x="2890101" y="3051175"/>
            <a:ext cx="6930053" cy="1460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200"/>
              <a:buFont typeface="Calibri"/>
              <a:buNone/>
            </a:pPr>
            <a:r>
              <a:rPr lang="en-IE" sz="6000" b="1" dirty="0">
                <a:solidFill>
                  <a:srgbClr val="305C6F"/>
                </a:solidFill>
              </a:rPr>
              <a:t>Show off the wonders of the night sky</a:t>
            </a:r>
            <a:endParaRPr sz="6000" b="1" dirty="0">
              <a:solidFill>
                <a:srgbClr val="305C6F"/>
              </a:solidFill>
            </a:endParaRPr>
          </a:p>
        </p:txBody>
      </p:sp>
      <p:pic>
        <p:nvPicPr>
          <p:cNvPr id="445" name="Google Shape;445;p35"/>
          <p:cNvPicPr preferRelativeResize="0"/>
          <p:nvPr/>
        </p:nvPicPr>
        <p:blipFill rotWithShape="1">
          <a:blip r:embed="rId3">
            <a:alphaModFix/>
          </a:blip>
          <a:srcRect/>
          <a:stretch/>
        </p:blipFill>
        <p:spPr>
          <a:xfrm>
            <a:off x="306140" y="6116326"/>
            <a:ext cx="2583961" cy="1460500"/>
          </a:xfrm>
          <a:prstGeom prst="rect">
            <a:avLst/>
          </a:prstGeom>
          <a:noFill/>
          <a:ln>
            <a:noFill/>
          </a:ln>
        </p:spPr>
      </p:pic>
      <p:pic>
        <p:nvPicPr>
          <p:cNvPr id="3" name="Graphic 2" descr="Badge 8 with solid fill">
            <a:extLst>
              <a:ext uri="{FF2B5EF4-FFF2-40B4-BE49-F238E27FC236}">
                <a16:creationId xmlns:a16="http://schemas.microsoft.com/office/drawing/2014/main" id="{5B641EED-B0F1-5FB0-5D62-4A895F8C73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731" y="2145695"/>
            <a:ext cx="2653370" cy="2653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13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6"/>
          <p:cNvSpPr txBox="1">
            <a:spLocks noGrp="1"/>
          </p:cNvSpPr>
          <p:nvPr>
            <p:ph type="body" idx="1"/>
          </p:nvPr>
        </p:nvSpPr>
        <p:spPr>
          <a:xfrm>
            <a:off x="717294" y="1045121"/>
            <a:ext cx="4535487" cy="4799013"/>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tx1">
                  <a:lumMod val="75000"/>
                  <a:lumOff val="25000"/>
                </a:schemeClr>
              </a:buClr>
              <a:buSzPts val="2800"/>
              <a:buChar char="•"/>
            </a:pPr>
            <a:r>
              <a:rPr lang="en-IE" sz="2600" dirty="0">
                <a:solidFill>
                  <a:schemeClr val="tx1">
                    <a:lumMod val="75000"/>
                    <a:lumOff val="25000"/>
                  </a:schemeClr>
                </a:solidFill>
              </a:rPr>
              <a:t>Learn some basic astronomy to show your guests. What planets and constellations can you easily find?</a:t>
            </a:r>
            <a:endParaRPr sz="2600" dirty="0">
              <a:solidFill>
                <a:schemeClr val="tx1">
                  <a:lumMod val="75000"/>
                  <a:lumOff val="25000"/>
                </a:schemeClr>
              </a:solidFill>
            </a:endParaRPr>
          </a:p>
          <a:p>
            <a:pPr marL="228600" lvl="0" indent="-228600" algn="just" rtl="0">
              <a:lnSpc>
                <a:spcPct val="90000"/>
              </a:lnSpc>
              <a:spcBef>
                <a:spcPts val="1000"/>
              </a:spcBef>
              <a:spcAft>
                <a:spcPts val="0"/>
              </a:spcAft>
              <a:buClr>
                <a:schemeClr val="tx1">
                  <a:lumMod val="75000"/>
                  <a:lumOff val="25000"/>
                </a:schemeClr>
              </a:buClr>
              <a:buSzPts val="2800"/>
              <a:buChar char="•"/>
            </a:pPr>
            <a:r>
              <a:rPr lang="en-IE" sz="2600" dirty="0">
                <a:solidFill>
                  <a:schemeClr val="tx1">
                    <a:lumMod val="75000"/>
                    <a:lumOff val="25000"/>
                  </a:schemeClr>
                </a:solidFill>
              </a:rPr>
              <a:t>We suggest to start off with:</a:t>
            </a:r>
            <a:endParaRPr sz="2600" dirty="0">
              <a:solidFill>
                <a:schemeClr val="tx1">
                  <a:lumMod val="75000"/>
                  <a:lumOff val="25000"/>
                </a:schemeClr>
              </a:solidFill>
            </a:endParaRPr>
          </a:p>
          <a:p>
            <a:pPr marL="685800" lvl="1" indent="-228600" algn="just" rtl="0">
              <a:lnSpc>
                <a:spcPct val="90000"/>
              </a:lnSpc>
              <a:spcBef>
                <a:spcPts val="500"/>
              </a:spcBef>
              <a:spcAft>
                <a:spcPts val="0"/>
              </a:spcAft>
              <a:buClr>
                <a:schemeClr val="tx1">
                  <a:lumMod val="75000"/>
                  <a:lumOff val="25000"/>
                </a:schemeClr>
              </a:buClr>
              <a:buSzPts val="2800"/>
              <a:buChar char="•"/>
            </a:pPr>
            <a:r>
              <a:rPr lang="en-IE" sz="2600" dirty="0">
                <a:solidFill>
                  <a:schemeClr val="tx1">
                    <a:lumMod val="75000"/>
                    <a:lumOff val="25000"/>
                  </a:schemeClr>
                </a:solidFill>
              </a:rPr>
              <a:t>Finding Canis Major (also known as the Plough/ The Wagon).</a:t>
            </a:r>
            <a:endParaRPr sz="2600" dirty="0">
              <a:solidFill>
                <a:schemeClr val="tx1">
                  <a:lumMod val="75000"/>
                  <a:lumOff val="25000"/>
                </a:schemeClr>
              </a:solidFill>
            </a:endParaRPr>
          </a:p>
          <a:p>
            <a:pPr marL="685800" lvl="1" indent="-228600" algn="just" rtl="0">
              <a:lnSpc>
                <a:spcPct val="90000"/>
              </a:lnSpc>
              <a:spcBef>
                <a:spcPts val="500"/>
              </a:spcBef>
              <a:spcAft>
                <a:spcPts val="0"/>
              </a:spcAft>
              <a:buClr>
                <a:schemeClr val="tx1">
                  <a:lumMod val="75000"/>
                  <a:lumOff val="25000"/>
                </a:schemeClr>
              </a:buClr>
              <a:buSzPts val="2800"/>
              <a:buChar char="•"/>
            </a:pPr>
            <a:r>
              <a:rPr lang="en-IE" sz="2600" dirty="0">
                <a:solidFill>
                  <a:schemeClr val="tx1">
                    <a:lumMod val="75000"/>
                    <a:lumOff val="25000"/>
                  </a:schemeClr>
                </a:solidFill>
              </a:rPr>
              <a:t>Can you find the North Star (Polaris)?</a:t>
            </a:r>
            <a:endParaRPr sz="2600" dirty="0">
              <a:solidFill>
                <a:schemeClr val="tx1">
                  <a:lumMod val="75000"/>
                  <a:lumOff val="25000"/>
                </a:schemeClr>
              </a:solidFill>
            </a:endParaRPr>
          </a:p>
          <a:p>
            <a:pPr marL="685800" lvl="1" indent="-228600" algn="just" rtl="0">
              <a:lnSpc>
                <a:spcPct val="90000"/>
              </a:lnSpc>
              <a:spcBef>
                <a:spcPts val="500"/>
              </a:spcBef>
              <a:spcAft>
                <a:spcPts val="0"/>
              </a:spcAft>
              <a:buClr>
                <a:schemeClr val="tx1">
                  <a:lumMod val="75000"/>
                  <a:lumOff val="25000"/>
                </a:schemeClr>
              </a:buClr>
              <a:buSzPts val="2800"/>
              <a:buChar char="•"/>
            </a:pPr>
            <a:r>
              <a:rPr lang="en-IE" sz="2600" dirty="0">
                <a:solidFill>
                  <a:schemeClr val="tx1">
                    <a:lumMod val="75000"/>
                    <a:lumOff val="25000"/>
                  </a:schemeClr>
                </a:solidFill>
              </a:rPr>
              <a:t>Can you spot Mars? What about Jupiter?</a:t>
            </a:r>
            <a:endParaRPr sz="2600" dirty="0">
              <a:solidFill>
                <a:schemeClr val="tx1">
                  <a:lumMod val="75000"/>
                  <a:lumOff val="25000"/>
                </a:schemeClr>
              </a:solidFill>
            </a:endParaRPr>
          </a:p>
          <a:p>
            <a:pPr marL="685800" lvl="1" indent="-50800" algn="l" rtl="0">
              <a:lnSpc>
                <a:spcPct val="90000"/>
              </a:lnSpc>
              <a:spcBef>
                <a:spcPts val="500"/>
              </a:spcBef>
              <a:spcAft>
                <a:spcPts val="0"/>
              </a:spcAft>
              <a:buClr>
                <a:schemeClr val="dk1"/>
              </a:buClr>
              <a:buSzPts val="2800"/>
              <a:buNone/>
            </a:pPr>
            <a:endParaRPr sz="2800" dirty="0"/>
          </a:p>
        </p:txBody>
      </p:sp>
      <p:pic>
        <p:nvPicPr>
          <p:cNvPr id="451" name="Google Shape;451;p36"/>
          <p:cNvPicPr preferRelativeResize="0">
            <a:picLocks noGrp="1"/>
          </p:cNvPicPr>
          <p:nvPr>
            <p:ph type="body" idx="2"/>
          </p:nvPr>
        </p:nvPicPr>
        <p:blipFill rotWithShape="1">
          <a:blip r:embed="rId3">
            <a:alphaModFix/>
          </a:blip>
          <a:srcRect/>
          <a:stretch/>
        </p:blipFill>
        <p:spPr>
          <a:xfrm>
            <a:off x="5722982" y="1045120"/>
            <a:ext cx="4511072" cy="4799013"/>
          </a:xfrm>
          <a:prstGeom prst="rect">
            <a:avLst/>
          </a:prstGeom>
          <a:noFill/>
          <a:ln>
            <a:noFill/>
          </a:ln>
        </p:spPr>
      </p:pic>
      <p:pic>
        <p:nvPicPr>
          <p:cNvPr id="453" name="Google Shape;453;p36"/>
          <p:cNvPicPr preferRelativeResize="0"/>
          <p:nvPr/>
        </p:nvPicPr>
        <p:blipFill rotWithShape="1">
          <a:blip r:embed="rId4">
            <a:alphaModFix/>
          </a:blip>
          <a:srcRect/>
          <a:stretch/>
        </p:blipFill>
        <p:spPr>
          <a:xfrm>
            <a:off x="306140" y="6116326"/>
            <a:ext cx="2583961" cy="1460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0">
                                            <p:txEl>
                                              <p:pRg st="0" end="0"/>
                                            </p:txEl>
                                          </p:spTgt>
                                        </p:tgtEl>
                                        <p:attrNameLst>
                                          <p:attrName>style.visibility</p:attrName>
                                        </p:attrNameLst>
                                      </p:cBhvr>
                                      <p:to>
                                        <p:strVal val="visible"/>
                                      </p:to>
                                    </p:set>
                                    <p:animEffect transition="in" filter="fade">
                                      <p:cBhvr>
                                        <p:cTn id="7" dur="4000"/>
                                        <p:tgtEl>
                                          <p:spTgt spid="45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50">
                                            <p:txEl>
                                              <p:pRg st="1" end="1"/>
                                            </p:txEl>
                                          </p:spTgt>
                                        </p:tgtEl>
                                        <p:attrNameLst>
                                          <p:attrName>style.visibility</p:attrName>
                                        </p:attrNameLst>
                                      </p:cBhvr>
                                      <p:to>
                                        <p:strVal val="visible"/>
                                      </p:to>
                                    </p:set>
                                    <p:animEffect transition="in" filter="fade">
                                      <p:cBhvr>
                                        <p:cTn id="10" dur="4000"/>
                                        <p:tgtEl>
                                          <p:spTgt spid="45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50">
                                            <p:txEl>
                                              <p:pRg st="2" end="2"/>
                                            </p:txEl>
                                          </p:spTgt>
                                        </p:tgtEl>
                                        <p:attrNameLst>
                                          <p:attrName>style.visibility</p:attrName>
                                        </p:attrNameLst>
                                      </p:cBhvr>
                                      <p:to>
                                        <p:strVal val="visible"/>
                                      </p:to>
                                    </p:set>
                                    <p:animEffect transition="in" filter="fade">
                                      <p:cBhvr>
                                        <p:cTn id="13" dur="4000"/>
                                        <p:tgtEl>
                                          <p:spTgt spid="45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50">
                                            <p:txEl>
                                              <p:pRg st="3" end="3"/>
                                            </p:txEl>
                                          </p:spTgt>
                                        </p:tgtEl>
                                        <p:attrNameLst>
                                          <p:attrName>style.visibility</p:attrName>
                                        </p:attrNameLst>
                                      </p:cBhvr>
                                      <p:to>
                                        <p:strVal val="visible"/>
                                      </p:to>
                                    </p:set>
                                    <p:animEffect transition="in" filter="fade">
                                      <p:cBhvr>
                                        <p:cTn id="16" dur="4000"/>
                                        <p:tgtEl>
                                          <p:spTgt spid="45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50">
                                            <p:txEl>
                                              <p:pRg st="4" end="4"/>
                                            </p:txEl>
                                          </p:spTgt>
                                        </p:tgtEl>
                                        <p:attrNameLst>
                                          <p:attrName>style.visibility</p:attrName>
                                        </p:attrNameLst>
                                      </p:cBhvr>
                                      <p:to>
                                        <p:strVal val="visible"/>
                                      </p:to>
                                    </p:set>
                                    <p:animEffect transition="in" filter="fade">
                                      <p:cBhvr>
                                        <p:cTn id="19" dur="4000"/>
                                        <p:tgtEl>
                                          <p:spTgt spid="45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50">
                                            <p:txEl>
                                              <p:pRg st="5" end="5"/>
                                            </p:txEl>
                                          </p:spTgt>
                                        </p:tgtEl>
                                        <p:attrNameLst>
                                          <p:attrName>style.visibility</p:attrName>
                                        </p:attrNameLst>
                                      </p:cBhvr>
                                      <p:to>
                                        <p:strVal val="visible"/>
                                      </p:to>
                                    </p:set>
                                    <p:animEffect transition="in" filter="fade">
                                      <p:cBhvr>
                                        <p:cTn id="22" dur="4000"/>
                                        <p:tgtEl>
                                          <p:spTgt spid="4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2" name="Oval 1">
            <a:extLst>
              <a:ext uri="{FF2B5EF4-FFF2-40B4-BE49-F238E27FC236}">
                <a16:creationId xmlns:a16="http://schemas.microsoft.com/office/drawing/2014/main" id="{B37AC1B0-2D09-2344-3081-C2F541697F9E}"/>
              </a:ext>
            </a:extLst>
          </p:cNvPr>
          <p:cNvSpPr/>
          <p:nvPr/>
        </p:nvSpPr>
        <p:spPr>
          <a:xfrm>
            <a:off x="784427" y="826851"/>
            <a:ext cx="9124544" cy="5909148"/>
          </a:xfrm>
          <a:prstGeom prst="ellipse">
            <a:avLst/>
          </a:prstGeom>
          <a:solidFill>
            <a:srgbClr val="305C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8" name="Google Shape;458;p37"/>
          <p:cNvSpPr txBox="1">
            <a:spLocks noGrp="1"/>
          </p:cNvSpPr>
          <p:nvPr>
            <p:ph type="title"/>
          </p:nvPr>
        </p:nvSpPr>
        <p:spPr>
          <a:xfrm>
            <a:off x="735012" y="973113"/>
            <a:ext cx="9223375" cy="48965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IE" sz="3600" b="1" dirty="0">
                <a:solidFill>
                  <a:schemeClr val="bg1"/>
                </a:solidFill>
              </a:rPr>
              <a:t>Further experience examples:</a:t>
            </a:r>
            <a:br>
              <a:rPr lang="en-IE" sz="3600" b="1" dirty="0">
                <a:solidFill>
                  <a:schemeClr val="bg1"/>
                </a:solidFill>
              </a:rPr>
            </a:br>
            <a:br>
              <a:rPr lang="en-IE" sz="3600" b="1" dirty="0">
                <a:solidFill>
                  <a:schemeClr val="bg1"/>
                </a:solidFill>
              </a:rPr>
            </a:br>
            <a:r>
              <a:rPr lang="en-IE" sz="3600" b="1" dirty="0">
                <a:solidFill>
                  <a:schemeClr val="bg1"/>
                </a:solidFill>
              </a:rPr>
              <a:t>As a part of this module, you have 7 smaller modules that describe dark sky ecotourism experiences you can be inspired by</a:t>
            </a:r>
            <a:endParaRPr sz="3600" b="1" dirty="0">
              <a:solidFill>
                <a:schemeClr val="bg1"/>
              </a:solidFill>
            </a:endParaRPr>
          </a:p>
        </p:txBody>
      </p:sp>
      <p:pic>
        <p:nvPicPr>
          <p:cNvPr id="460" name="Google Shape;460;p37"/>
          <p:cNvPicPr preferRelativeResize="0"/>
          <p:nvPr/>
        </p:nvPicPr>
        <p:blipFill rotWithShape="1">
          <a:blip r:embed="rId3">
            <a:alphaModFix/>
          </a:blip>
          <a:srcRect/>
          <a:stretch/>
        </p:blipFill>
        <p:spPr>
          <a:xfrm>
            <a:off x="306140" y="6116326"/>
            <a:ext cx="2583961" cy="1460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13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8"/>
          <p:cNvSpPr/>
          <p:nvPr/>
        </p:nvSpPr>
        <p:spPr>
          <a:xfrm>
            <a:off x="0" y="3422390"/>
            <a:ext cx="10693182" cy="2361404"/>
          </a:xfrm>
          <a:prstGeom prst="rect">
            <a:avLst/>
          </a:prstGeom>
          <a:solidFill>
            <a:srgbClr val="060203"/>
          </a:solidFill>
          <a:ln>
            <a:noFill/>
          </a:ln>
        </p:spPr>
        <p:txBody>
          <a:bodyPr spcFirstLastPara="1" wrap="square" lIns="80175" tIns="40075" rIns="80175" bIns="40075" anchor="ctr" anchorCtr="0">
            <a:noAutofit/>
          </a:bodyPr>
          <a:lstStyle/>
          <a:p>
            <a:pPr marL="0" marR="0" lvl="0" indent="0" algn="ctr" rtl="0">
              <a:spcBef>
                <a:spcPts val="0"/>
              </a:spcBef>
              <a:spcAft>
                <a:spcPts val="0"/>
              </a:spcAft>
              <a:buNone/>
            </a:pPr>
            <a:endParaRPr sz="1815">
              <a:solidFill>
                <a:schemeClr val="lt1"/>
              </a:solidFill>
              <a:latin typeface="Century Schoolbook"/>
              <a:ea typeface="Century Schoolbook"/>
              <a:cs typeface="Century Schoolbook"/>
              <a:sym typeface="Century Schoolbook"/>
            </a:endParaRPr>
          </a:p>
        </p:txBody>
      </p:sp>
      <p:sp>
        <p:nvSpPr>
          <p:cNvPr id="484" name="Google Shape;484;p38"/>
          <p:cNvSpPr/>
          <p:nvPr/>
        </p:nvSpPr>
        <p:spPr>
          <a:xfrm>
            <a:off x="-1527" y="4850510"/>
            <a:ext cx="10694927" cy="1179905"/>
          </a:xfrm>
          <a:prstGeom prst="rect">
            <a:avLst/>
          </a:prstGeom>
          <a:solidFill>
            <a:schemeClr val="lt1"/>
          </a:solidFill>
          <a:ln>
            <a:noFill/>
          </a:ln>
        </p:spPr>
        <p:txBody>
          <a:bodyPr spcFirstLastPara="1" wrap="square" lIns="80175" tIns="40075" rIns="80175" bIns="40075" anchor="ctr" anchorCtr="0">
            <a:noAutofit/>
          </a:bodyPr>
          <a:lstStyle/>
          <a:p>
            <a:pPr marL="0" marR="0" lvl="0" indent="0" algn="ctr" rtl="0">
              <a:spcBef>
                <a:spcPts val="0"/>
              </a:spcBef>
              <a:spcAft>
                <a:spcPts val="0"/>
              </a:spcAft>
              <a:buNone/>
            </a:pPr>
            <a:endParaRPr sz="1815">
              <a:solidFill>
                <a:schemeClr val="lt1"/>
              </a:solidFill>
              <a:latin typeface="Century Schoolbook"/>
              <a:ea typeface="Century Schoolbook"/>
              <a:cs typeface="Century Schoolbook"/>
              <a:sym typeface="Century Schoolbook"/>
            </a:endParaRPr>
          </a:p>
        </p:txBody>
      </p:sp>
      <p:grpSp>
        <p:nvGrpSpPr>
          <p:cNvPr id="466" name="Google Shape;466;p38"/>
          <p:cNvGrpSpPr/>
          <p:nvPr/>
        </p:nvGrpSpPr>
        <p:grpSpPr>
          <a:xfrm>
            <a:off x="9385185" y="4954522"/>
            <a:ext cx="396965" cy="396965"/>
            <a:chOff x="1950027" y="2499889"/>
            <a:chExt cx="850463" cy="850463"/>
          </a:xfrm>
        </p:grpSpPr>
        <p:sp>
          <p:nvSpPr>
            <p:cNvPr id="467" name="Google Shape;467;p38"/>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alibri"/>
                <a:ea typeface="Calibri"/>
                <a:cs typeface="Calibri"/>
                <a:sym typeface="Calibri"/>
              </a:endParaRPr>
            </a:p>
          </p:txBody>
        </p:sp>
        <p:grpSp>
          <p:nvGrpSpPr>
            <p:cNvPr id="468" name="Google Shape;468;p38"/>
            <p:cNvGrpSpPr/>
            <p:nvPr/>
          </p:nvGrpSpPr>
          <p:grpSpPr>
            <a:xfrm>
              <a:off x="2107521" y="2657382"/>
              <a:ext cx="535476" cy="535477"/>
              <a:chOff x="2107521" y="2657382"/>
              <a:chExt cx="535476" cy="535477"/>
            </a:xfrm>
          </p:grpSpPr>
          <p:sp>
            <p:nvSpPr>
              <p:cNvPr id="469" name="Google Shape;469;p38"/>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alibri"/>
                  <a:ea typeface="Calibri"/>
                  <a:cs typeface="Calibri"/>
                  <a:sym typeface="Calibri"/>
                </a:endParaRPr>
              </a:p>
            </p:txBody>
          </p:sp>
          <p:sp>
            <p:nvSpPr>
              <p:cNvPr id="470" name="Google Shape;470;p38"/>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alibri"/>
                  <a:ea typeface="Calibri"/>
                  <a:cs typeface="Calibri"/>
                  <a:sym typeface="Calibri"/>
                </a:endParaRPr>
              </a:p>
            </p:txBody>
          </p:sp>
          <p:sp>
            <p:nvSpPr>
              <p:cNvPr id="471" name="Google Shape;471;p38"/>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alibri"/>
                  <a:ea typeface="Calibri"/>
                  <a:cs typeface="Calibri"/>
                  <a:sym typeface="Calibri"/>
                </a:endParaRPr>
              </a:p>
            </p:txBody>
          </p:sp>
        </p:grpSp>
      </p:grpSp>
      <p:grpSp>
        <p:nvGrpSpPr>
          <p:cNvPr id="472" name="Google Shape;472;p38"/>
          <p:cNvGrpSpPr/>
          <p:nvPr/>
        </p:nvGrpSpPr>
        <p:grpSpPr>
          <a:xfrm>
            <a:off x="8406001" y="4954522"/>
            <a:ext cx="396965" cy="396965"/>
            <a:chOff x="-147782" y="2499889"/>
            <a:chExt cx="850463" cy="850463"/>
          </a:xfrm>
        </p:grpSpPr>
        <p:sp>
          <p:nvSpPr>
            <p:cNvPr id="473" name="Google Shape;473;p38"/>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alibri"/>
                <a:ea typeface="Calibri"/>
                <a:cs typeface="Calibri"/>
                <a:sym typeface="Calibri"/>
              </a:endParaRPr>
            </a:p>
          </p:txBody>
        </p:sp>
        <p:sp>
          <p:nvSpPr>
            <p:cNvPr id="474" name="Google Shape;474;p38"/>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alibri"/>
                <a:ea typeface="Calibri"/>
                <a:cs typeface="Calibri"/>
                <a:sym typeface="Calibri"/>
              </a:endParaRPr>
            </a:p>
          </p:txBody>
        </p:sp>
      </p:grpSp>
      <p:grpSp>
        <p:nvGrpSpPr>
          <p:cNvPr id="475" name="Google Shape;475;p38"/>
          <p:cNvGrpSpPr/>
          <p:nvPr/>
        </p:nvGrpSpPr>
        <p:grpSpPr>
          <a:xfrm>
            <a:off x="9874482" y="4954522"/>
            <a:ext cx="396965" cy="396965"/>
            <a:chOff x="2998302" y="2499889"/>
            <a:chExt cx="850463" cy="850463"/>
          </a:xfrm>
        </p:grpSpPr>
        <p:sp>
          <p:nvSpPr>
            <p:cNvPr id="476" name="Google Shape;476;p38"/>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C946D"/>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alibri"/>
                <a:ea typeface="Calibri"/>
                <a:cs typeface="Calibri"/>
                <a:sym typeface="Calibri"/>
              </a:endParaRPr>
            </a:p>
          </p:txBody>
        </p:sp>
        <p:sp>
          <p:nvSpPr>
            <p:cNvPr id="477" name="Google Shape;477;p38"/>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alibri"/>
                <a:ea typeface="Calibri"/>
                <a:cs typeface="Calibri"/>
                <a:sym typeface="Calibri"/>
              </a:endParaRPr>
            </a:p>
          </p:txBody>
        </p:sp>
      </p:grpSp>
      <p:grpSp>
        <p:nvGrpSpPr>
          <p:cNvPr id="478" name="Google Shape;478;p38"/>
          <p:cNvGrpSpPr/>
          <p:nvPr/>
        </p:nvGrpSpPr>
        <p:grpSpPr>
          <a:xfrm>
            <a:off x="7916706" y="4954522"/>
            <a:ext cx="396965" cy="397259"/>
            <a:chOff x="-1196056" y="2499889"/>
            <a:chExt cx="850463" cy="851092"/>
          </a:xfrm>
        </p:grpSpPr>
        <p:sp>
          <p:nvSpPr>
            <p:cNvPr id="479" name="Google Shape;479;p38"/>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C946D"/>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alibri"/>
                <a:ea typeface="Calibri"/>
                <a:cs typeface="Calibri"/>
                <a:sym typeface="Calibri"/>
              </a:endParaRPr>
            </a:p>
          </p:txBody>
        </p:sp>
        <p:sp>
          <p:nvSpPr>
            <p:cNvPr id="480" name="Google Shape;480;p38"/>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alibri"/>
                <a:ea typeface="Calibri"/>
                <a:cs typeface="Calibri"/>
                <a:sym typeface="Calibri"/>
              </a:endParaRPr>
            </a:p>
          </p:txBody>
        </p:sp>
      </p:grpSp>
      <p:grpSp>
        <p:nvGrpSpPr>
          <p:cNvPr id="481" name="Google Shape;481;p38"/>
          <p:cNvGrpSpPr/>
          <p:nvPr/>
        </p:nvGrpSpPr>
        <p:grpSpPr>
          <a:xfrm>
            <a:off x="8895593" y="4954522"/>
            <a:ext cx="396965" cy="396965"/>
            <a:chOff x="5339337" y="8702010"/>
            <a:chExt cx="280634" cy="280634"/>
          </a:xfrm>
        </p:grpSpPr>
        <p:sp>
          <p:nvSpPr>
            <p:cNvPr id="482" name="Google Shape;482;p38"/>
            <p:cNvSpPr/>
            <p:nvPr/>
          </p:nvSpPr>
          <p:spPr>
            <a:xfrm>
              <a:off x="5339337" y="8702010"/>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alibri"/>
                <a:ea typeface="Calibri"/>
                <a:cs typeface="Calibri"/>
                <a:sym typeface="Calibri"/>
              </a:endParaRPr>
            </a:p>
          </p:txBody>
        </p:sp>
        <p:pic>
          <p:nvPicPr>
            <p:cNvPr id="483" name="Google Shape;483;p38" descr="World with solid fill"/>
            <p:cNvPicPr preferRelativeResize="0"/>
            <p:nvPr/>
          </p:nvPicPr>
          <p:blipFill rotWithShape="1">
            <a:blip r:embed="rId3">
              <a:alphaModFix/>
            </a:blip>
            <a:srcRect/>
            <a:stretch/>
          </p:blipFill>
          <p:spPr>
            <a:xfrm>
              <a:off x="5356616" y="8719289"/>
              <a:ext cx="246077" cy="246077"/>
            </a:xfrm>
            <a:prstGeom prst="rect">
              <a:avLst/>
            </a:prstGeom>
            <a:noFill/>
            <a:ln>
              <a:noFill/>
            </a:ln>
          </p:spPr>
        </p:pic>
      </p:grpSp>
      <p:cxnSp>
        <p:nvCxnSpPr>
          <p:cNvPr id="485" name="Google Shape;485;p38"/>
          <p:cNvCxnSpPr/>
          <p:nvPr/>
        </p:nvCxnSpPr>
        <p:spPr>
          <a:xfrm>
            <a:off x="4255011" y="5587833"/>
            <a:ext cx="6439697" cy="0"/>
          </a:xfrm>
          <a:prstGeom prst="straightConnector1">
            <a:avLst/>
          </a:prstGeom>
          <a:noFill/>
          <a:ln w="76200" cap="flat" cmpd="sng">
            <a:solidFill>
              <a:srgbClr val="7C946D"/>
            </a:solidFill>
            <a:prstDash val="solid"/>
            <a:miter lim="800000"/>
            <a:headEnd type="none" w="sm" len="sm"/>
            <a:tailEnd type="none" w="sm" len="sm"/>
          </a:ln>
        </p:spPr>
      </p:cxnSp>
      <p:sp>
        <p:nvSpPr>
          <p:cNvPr id="489" name="Google Shape;489;p38"/>
          <p:cNvSpPr/>
          <p:nvPr/>
        </p:nvSpPr>
        <p:spPr>
          <a:xfrm>
            <a:off x="-1" y="5262638"/>
            <a:ext cx="4550408" cy="650392"/>
          </a:xfrm>
          <a:prstGeom prst="rect">
            <a:avLst/>
          </a:prstGeom>
          <a:solidFill>
            <a:srgbClr val="305C6F"/>
          </a:solidFill>
          <a:ln>
            <a:noFill/>
          </a:ln>
        </p:spPr>
        <p:txBody>
          <a:bodyPr spcFirstLastPara="1" wrap="square" lIns="80175" tIns="40075" rIns="80175" bIns="40075" anchor="ctr" anchorCtr="0">
            <a:noAutofit/>
          </a:bodyPr>
          <a:lstStyle/>
          <a:p>
            <a:pPr marL="0" marR="0" lvl="0" indent="0" algn="ctr" rtl="0">
              <a:spcBef>
                <a:spcPts val="0"/>
              </a:spcBef>
              <a:spcAft>
                <a:spcPts val="0"/>
              </a:spcAft>
              <a:buNone/>
            </a:pPr>
            <a:endParaRPr sz="1815">
              <a:solidFill>
                <a:schemeClr val="lt1"/>
              </a:solidFill>
              <a:latin typeface="Century Schoolbook"/>
              <a:ea typeface="Century Schoolbook"/>
              <a:cs typeface="Century Schoolbook"/>
              <a:sym typeface="Century Schoolbook"/>
            </a:endParaRPr>
          </a:p>
        </p:txBody>
      </p:sp>
      <p:sp>
        <p:nvSpPr>
          <p:cNvPr id="490" name="Google Shape;490;p38"/>
          <p:cNvSpPr txBox="1"/>
          <p:nvPr/>
        </p:nvSpPr>
        <p:spPr>
          <a:xfrm>
            <a:off x="139431" y="5258084"/>
            <a:ext cx="4857651" cy="1137602"/>
          </a:xfrm>
          <a:prstGeom prst="rect">
            <a:avLst/>
          </a:prstGeom>
          <a:noFill/>
          <a:ln>
            <a:noFill/>
          </a:ln>
        </p:spPr>
        <p:txBody>
          <a:bodyPr spcFirstLastPara="1" wrap="square" lIns="129325" tIns="64650" rIns="129325" bIns="64650" anchor="t" anchorCtr="0">
            <a:noAutofit/>
          </a:bodyPr>
          <a:lstStyle/>
          <a:p>
            <a:pPr marL="0" marR="0" lvl="0" indent="0" algn="l" rtl="0">
              <a:spcBef>
                <a:spcPts val="0"/>
              </a:spcBef>
              <a:spcAft>
                <a:spcPts val="0"/>
              </a:spcAft>
              <a:buNone/>
            </a:pPr>
            <a:r>
              <a:rPr lang="en-IE" sz="2456"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a:t>
            </a:r>
            <a:r>
              <a:rPr lang="en-IE" sz="2807" b="1"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darkskytourism</a:t>
            </a:r>
            <a:r>
              <a:rPr lang="en-IE" sz="2807"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IE" sz="2456"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eu</a:t>
            </a:r>
            <a:r>
              <a:rPr lang="en-IE" sz="2456" dirty="0">
                <a:solidFill>
                  <a:schemeClr val="bg1"/>
                </a:solidFill>
                <a:latin typeface="Calibri"/>
                <a:ea typeface="Calibri"/>
                <a:cs typeface="Calibri"/>
                <a:sym typeface="Calibri"/>
              </a:rPr>
              <a:t> </a:t>
            </a:r>
            <a:endParaRPr sz="2456" dirty="0">
              <a:solidFill>
                <a:schemeClr val="bg1"/>
              </a:solidFill>
              <a:latin typeface="Calibri"/>
              <a:ea typeface="Calibri"/>
              <a:cs typeface="Calibri"/>
              <a:sym typeface="Calibri"/>
            </a:endParaRPr>
          </a:p>
        </p:txBody>
      </p:sp>
      <p:pic>
        <p:nvPicPr>
          <p:cNvPr id="491" name="Google Shape;491;p38"/>
          <p:cNvPicPr preferRelativeResize="0">
            <a:picLocks noGrp="1"/>
          </p:cNvPicPr>
          <p:nvPr>
            <p:ph type="pic" idx="2"/>
          </p:nvPr>
        </p:nvPicPr>
        <p:blipFill rotWithShape="1">
          <a:blip r:embed="rId5">
            <a:alphaModFix/>
          </a:blip>
          <a:srcRect/>
          <a:stretch/>
        </p:blipFill>
        <p:spPr>
          <a:xfrm>
            <a:off x="0" y="149089"/>
            <a:ext cx="10693400" cy="4702367"/>
          </a:xfrm>
          <a:prstGeom prst="rect">
            <a:avLst/>
          </a:prstGeom>
          <a:solidFill>
            <a:srgbClr val="D8D8D8"/>
          </a:solidFill>
          <a:ln>
            <a:noFill/>
          </a:ln>
        </p:spPr>
      </p:pic>
      <p:grpSp>
        <p:nvGrpSpPr>
          <p:cNvPr id="492" name="Google Shape;492;p38"/>
          <p:cNvGrpSpPr/>
          <p:nvPr/>
        </p:nvGrpSpPr>
        <p:grpSpPr>
          <a:xfrm>
            <a:off x="347797" y="2797536"/>
            <a:ext cx="3345961" cy="1911061"/>
            <a:chOff x="2250433" y="971556"/>
            <a:chExt cx="7691134" cy="4392826"/>
          </a:xfrm>
        </p:grpSpPr>
        <p:grpSp>
          <p:nvGrpSpPr>
            <p:cNvPr id="493" name="Google Shape;493;p38"/>
            <p:cNvGrpSpPr/>
            <p:nvPr/>
          </p:nvGrpSpPr>
          <p:grpSpPr>
            <a:xfrm>
              <a:off x="6073375" y="3690031"/>
              <a:ext cx="3868192" cy="1506093"/>
              <a:chOff x="6125134" y="3672778"/>
              <a:chExt cx="3868192" cy="1506093"/>
            </a:xfrm>
          </p:grpSpPr>
          <p:grpSp>
            <p:nvGrpSpPr>
              <p:cNvPr id="494" name="Google Shape;494;p38"/>
              <p:cNvGrpSpPr/>
              <p:nvPr/>
            </p:nvGrpSpPr>
            <p:grpSpPr>
              <a:xfrm>
                <a:off x="7077625" y="3672778"/>
                <a:ext cx="2915701" cy="865379"/>
                <a:chOff x="7077625" y="3672778"/>
                <a:chExt cx="2915701" cy="865379"/>
              </a:xfrm>
            </p:grpSpPr>
            <p:sp>
              <p:nvSpPr>
                <p:cNvPr id="495" name="Google Shape;495;p38"/>
                <p:cNvSpPr/>
                <p:nvPr/>
              </p:nvSpPr>
              <p:spPr>
                <a:xfrm>
                  <a:off x="7077625" y="3672778"/>
                  <a:ext cx="328588" cy="711441"/>
                </a:xfrm>
                <a:custGeom>
                  <a:avLst/>
                  <a:gdLst/>
                  <a:ahLst/>
                  <a:cxnLst/>
                  <a:rect l="l" t="t" r="r" b="b"/>
                  <a:pathLst>
                    <a:path w="328588" h="711441" extrusionOk="0">
                      <a:moveTo>
                        <a:pt x="328589" y="0"/>
                      </a:moveTo>
                      <a:lnTo>
                        <a:pt x="328589" y="698960"/>
                      </a:lnTo>
                      <a:lnTo>
                        <a:pt x="212127" y="698960"/>
                      </a:lnTo>
                      <a:lnTo>
                        <a:pt x="212127" y="678158"/>
                      </a:lnTo>
                      <a:cubicBezTo>
                        <a:pt x="191330" y="698960"/>
                        <a:pt x="162215" y="711442"/>
                        <a:pt x="124780" y="711442"/>
                      </a:cubicBezTo>
                      <a:cubicBezTo>
                        <a:pt x="62390" y="711442"/>
                        <a:pt x="0" y="678158"/>
                        <a:pt x="0" y="549183"/>
                      </a:cubicBezTo>
                      <a:lnTo>
                        <a:pt x="0" y="336999"/>
                      </a:lnTo>
                      <a:cubicBezTo>
                        <a:pt x="0" y="203864"/>
                        <a:pt x="62390" y="174740"/>
                        <a:pt x="124780" y="174740"/>
                      </a:cubicBezTo>
                      <a:cubicBezTo>
                        <a:pt x="162215" y="174740"/>
                        <a:pt x="191330" y="187222"/>
                        <a:pt x="212127" y="208024"/>
                      </a:cubicBezTo>
                      <a:lnTo>
                        <a:pt x="212127" y="0"/>
                      </a:lnTo>
                      <a:lnTo>
                        <a:pt x="328589" y="0"/>
                      </a:lnTo>
                      <a:close/>
                      <a:moveTo>
                        <a:pt x="212127" y="545023"/>
                      </a:moveTo>
                      <a:lnTo>
                        <a:pt x="212127" y="336999"/>
                      </a:lnTo>
                      <a:cubicBezTo>
                        <a:pt x="212127" y="307876"/>
                        <a:pt x="195490" y="291234"/>
                        <a:pt x="166374" y="291234"/>
                      </a:cubicBezTo>
                      <a:cubicBezTo>
                        <a:pt x="137259" y="291234"/>
                        <a:pt x="120621" y="307876"/>
                        <a:pt x="120621" y="336999"/>
                      </a:cubicBezTo>
                      <a:lnTo>
                        <a:pt x="120621" y="545023"/>
                      </a:lnTo>
                      <a:cubicBezTo>
                        <a:pt x="120621" y="574146"/>
                        <a:pt x="137259" y="590788"/>
                        <a:pt x="166374" y="590788"/>
                      </a:cubicBezTo>
                      <a:cubicBezTo>
                        <a:pt x="195490" y="590788"/>
                        <a:pt x="212127" y="574146"/>
                        <a:pt x="212127" y="545023"/>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496" name="Google Shape;496;p38"/>
                <p:cNvSpPr/>
                <p:nvPr/>
              </p:nvSpPr>
              <p:spPr>
                <a:xfrm>
                  <a:off x="7485241" y="3851494"/>
                  <a:ext cx="336907" cy="532725"/>
                </a:xfrm>
                <a:custGeom>
                  <a:avLst/>
                  <a:gdLst/>
                  <a:ahLst/>
                  <a:cxnLst/>
                  <a:rect l="l" t="t" r="r" b="b"/>
                  <a:pathLst>
                    <a:path w="336907" h="532725" extrusionOk="0">
                      <a:moveTo>
                        <a:pt x="336907" y="166604"/>
                      </a:moveTo>
                      <a:lnTo>
                        <a:pt x="336907" y="520244"/>
                      </a:lnTo>
                      <a:lnTo>
                        <a:pt x="220446" y="520244"/>
                      </a:lnTo>
                      <a:lnTo>
                        <a:pt x="220446" y="495281"/>
                      </a:lnTo>
                      <a:cubicBezTo>
                        <a:pt x="199649" y="520244"/>
                        <a:pt x="166374" y="532726"/>
                        <a:pt x="128940" y="532726"/>
                      </a:cubicBezTo>
                      <a:cubicBezTo>
                        <a:pt x="45753" y="532726"/>
                        <a:pt x="0" y="474479"/>
                        <a:pt x="0" y="395430"/>
                      </a:cubicBezTo>
                      <a:cubicBezTo>
                        <a:pt x="0" y="324702"/>
                        <a:pt x="33275" y="287258"/>
                        <a:pt x="74868" y="266455"/>
                      </a:cubicBezTo>
                      <a:cubicBezTo>
                        <a:pt x="137259" y="229011"/>
                        <a:pt x="216286" y="224850"/>
                        <a:pt x="216286" y="170764"/>
                      </a:cubicBezTo>
                      <a:lnTo>
                        <a:pt x="216286" y="158283"/>
                      </a:lnTo>
                      <a:cubicBezTo>
                        <a:pt x="216286" y="129160"/>
                        <a:pt x="199649" y="112518"/>
                        <a:pt x="170533" y="112518"/>
                      </a:cubicBezTo>
                      <a:cubicBezTo>
                        <a:pt x="141418" y="112518"/>
                        <a:pt x="124780" y="129160"/>
                        <a:pt x="124780" y="158283"/>
                      </a:cubicBezTo>
                      <a:lnTo>
                        <a:pt x="124780" y="187406"/>
                      </a:lnTo>
                      <a:lnTo>
                        <a:pt x="12478" y="187406"/>
                      </a:lnTo>
                      <a:lnTo>
                        <a:pt x="12478" y="170764"/>
                      </a:lnTo>
                      <a:cubicBezTo>
                        <a:pt x="12478" y="66752"/>
                        <a:pt x="74868" y="184"/>
                        <a:pt x="174692" y="184"/>
                      </a:cubicBezTo>
                      <a:cubicBezTo>
                        <a:pt x="274517" y="-3976"/>
                        <a:pt x="336907" y="62592"/>
                        <a:pt x="336907" y="166604"/>
                      </a:cubicBezTo>
                      <a:close/>
                      <a:moveTo>
                        <a:pt x="220446" y="370467"/>
                      </a:moveTo>
                      <a:lnTo>
                        <a:pt x="220446" y="299739"/>
                      </a:lnTo>
                      <a:cubicBezTo>
                        <a:pt x="203808" y="316381"/>
                        <a:pt x="174692" y="320541"/>
                        <a:pt x="153896" y="333023"/>
                      </a:cubicBezTo>
                      <a:cubicBezTo>
                        <a:pt x="133099" y="341344"/>
                        <a:pt x="116462" y="353825"/>
                        <a:pt x="116462" y="378788"/>
                      </a:cubicBezTo>
                      <a:cubicBezTo>
                        <a:pt x="116462" y="403751"/>
                        <a:pt x="133099" y="424553"/>
                        <a:pt x="166374" y="424553"/>
                      </a:cubicBezTo>
                      <a:cubicBezTo>
                        <a:pt x="195489" y="424553"/>
                        <a:pt x="220446" y="412072"/>
                        <a:pt x="220446" y="370467"/>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497" name="Google Shape;497;p38"/>
                <p:cNvSpPr/>
                <p:nvPr/>
              </p:nvSpPr>
              <p:spPr>
                <a:xfrm>
                  <a:off x="7926132" y="3851679"/>
                  <a:ext cx="224604" cy="520059"/>
                </a:xfrm>
                <a:custGeom>
                  <a:avLst/>
                  <a:gdLst/>
                  <a:ahLst/>
                  <a:cxnLst/>
                  <a:rect l="l" t="t" r="r" b="b"/>
                  <a:pathLst>
                    <a:path w="224604" h="520059" extrusionOk="0">
                      <a:moveTo>
                        <a:pt x="224604" y="0"/>
                      </a:moveTo>
                      <a:lnTo>
                        <a:pt x="224604" y="116494"/>
                      </a:lnTo>
                      <a:lnTo>
                        <a:pt x="162214" y="116494"/>
                      </a:lnTo>
                      <a:cubicBezTo>
                        <a:pt x="133099" y="116494"/>
                        <a:pt x="116462" y="128975"/>
                        <a:pt x="116462" y="158098"/>
                      </a:cubicBezTo>
                      <a:lnTo>
                        <a:pt x="116462" y="520060"/>
                      </a:lnTo>
                      <a:lnTo>
                        <a:pt x="0" y="520060"/>
                      </a:lnTo>
                      <a:lnTo>
                        <a:pt x="0" y="4161"/>
                      </a:lnTo>
                      <a:lnTo>
                        <a:pt x="116462" y="4161"/>
                      </a:lnTo>
                      <a:lnTo>
                        <a:pt x="116462" y="33284"/>
                      </a:lnTo>
                      <a:cubicBezTo>
                        <a:pt x="137259" y="12482"/>
                        <a:pt x="166374" y="0"/>
                        <a:pt x="203808" y="0"/>
                      </a:cubicBezTo>
                      <a:lnTo>
                        <a:pt x="224604" y="0"/>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498" name="Google Shape;498;p38"/>
                <p:cNvSpPr/>
                <p:nvPr/>
              </p:nvSpPr>
              <p:spPr>
                <a:xfrm>
                  <a:off x="8204808" y="3672778"/>
                  <a:ext cx="366022" cy="698960"/>
                </a:xfrm>
                <a:custGeom>
                  <a:avLst/>
                  <a:gdLst/>
                  <a:ahLst/>
                  <a:cxnLst/>
                  <a:rect l="l" t="t" r="r" b="b"/>
                  <a:pathLst>
                    <a:path w="366022" h="698960" extrusionOk="0">
                      <a:moveTo>
                        <a:pt x="366023" y="698960"/>
                      </a:moveTo>
                      <a:lnTo>
                        <a:pt x="245401" y="698960"/>
                      </a:lnTo>
                      <a:lnTo>
                        <a:pt x="153896" y="449332"/>
                      </a:lnTo>
                      <a:lnTo>
                        <a:pt x="120621" y="495097"/>
                      </a:lnTo>
                      <a:lnTo>
                        <a:pt x="120621" y="698960"/>
                      </a:lnTo>
                      <a:lnTo>
                        <a:pt x="0" y="698960"/>
                      </a:lnTo>
                      <a:lnTo>
                        <a:pt x="0" y="0"/>
                      </a:lnTo>
                      <a:lnTo>
                        <a:pt x="116462" y="0"/>
                      </a:lnTo>
                      <a:lnTo>
                        <a:pt x="116462" y="324517"/>
                      </a:lnTo>
                      <a:lnTo>
                        <a:pt x="216286" y="187222"/>
                      </a:lnTo>
                      <a:lnTo>
                        <a:pt x="336907" y="187222"/>
                      </a:lnTo>
                      <a:lnTo>
                        <a:pt x="224604" y="341159"/>
                      </a:lnTo>
                      <a:lnTo>
                        <a:pt x="366023" y="698960"/>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499" name="Google Shape;499;p38"/>
                <p:cNvSpPr/>
                <p:nvPr/>
              </p:nvSpPr>
              <p:spPr>
                <a:xfrm>
                  <a:off x="8824550" y="3847518"/>
                  <a:ext cx="324429" cy="532715"/>
                </a:xfrm>
                <a:custGeom>
                  <a:avLst/>
                  <a:gdLst/>
                  <a:ahLst/>
                  <a:cxnLst/>
                  <a:rect l="l" t="t" r="r" b="b"/>
                  <a:pathLst>
                    <a:path w="324429" h="532715" extrusionOk="0">
                      <a:moveTo>
                        <a:pt x="0" y="361962"/>
                      </a:moveTo>
                      <a:lnTo>
                        <a:pt x="0" y="353641"/>
                      </a:lnTo>
                      <a:lnTo>
                        <a:pt x="116462" y="353641"/>
                      </a:lnTo>
                      <a:lnTo>
                        <a:pt x="116462" y="370283"/>
                      </a:lnTo>
                      <a:cubicBezTo>
                        <a:pt x="116462" y="399406"/>
                        <a:pt x="133100" y="416048"/>
                        <a:pt x="162215" y="416048"/>
                      </a:cubicBezTo>
                      <a:cubicBezTo>
                        <a:pt x="191330" y="416048"/>
                        <a:pt x="207967" y="395246"/>
                        <a:pt x="207967" y="370283"/>
                      </a:cubicBezTo>
                      <a:cubicBezTo>
                        <a:pt x="207967" y="341159"/>
                        <a:pt x="191330" y="320357"/>
                        <a:pt x="162215" y="320357"/>
                      </a:cubicBezTo>
                      <a:cubicBezTo>
                        <a:pt x="62390" y="320357"/>
                        <a:pt x="0" y="257950"/>
                        <a:pt x="0" y="162259"/>
                      </a:cubicBezTo>
                      <a:cubicBezTo>
                        <a:pt x="0" y="66568"/>
                        <a:pt x="62390" y="0"/>
                        <a:pt x="162215" y="0"/>
                      </a:cubicBezTo>
                      <a:cubicBezTo>
                        <a:pt x="262039" y="0"/>
                        <a:pt x="324429" y="70728"/>
                        <a:pt x="324429" y="170580"/>
                      </a:cubicBezTo>
                      <a:lnTo>
                        <a:pt x="324429" y="178901"/>
                      </a:lnTo>
                      <a:lnTo>
                        <a:pt x="207967" y="178901"/>
                      </a:lnTo>
                      <a:lnTo>
                        <a:pt x="207967" y="162259"/>
                      </a:lnTo>
                      <a:cubicBezTo>
                        <a:pt x="207967" y="133136"/>
                        <a:pt x="191330" y="116494"/>
                        <a:pt x="162215" y="116494"/>
                      </a:cubicBezTo>
                      <a:cubicBezTo>
                        <a:pt x="133100" y="116494"/>
                        <a:pt x="116462" y="137296"/>
                        <a:pt x="116462" y="162259"/>
                      </a:cubicBezTo>
                      <a:cubicBezTo>
                        <a:pt x="116462" y="191382"/>
                        <a:pt x="133100" y="212184"/>
                        <a:pt x="162215" y="212184"/>
                      </a:cubicBezTo>
                      <a:cubicBezTo>
                        <a:pt x="262039" y="212184"/>
                        <a:pt x="324429" y="274592"/>
                        <a:pt x="324429" y="370283"/>
                      </a:cubicBezTo>
                      <a:cubicBezTo>
                        <a:pt x="324429" y="465974"/>
                        <a:pt x="262039" y="532541"/>
                        <a:pt x="162215" y="532541"/>
                      </a:cubicBezTo>
                      <a:cubicBezTo>
                        <a:pt x="62390" y="536702"/>
                        <a:pt x="0" y="465974"/>
                        <a:pt x="0" y="361962"/>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500" name="Google Shape;500;p38"/>
                <p:cNvSpPr/>
                <p:nvPr/>
              </p:nvSpPr>
              <p:spPr>
                <a:xfrm>
                  <a:off x="9240485" y="3672778"/>
                  <a:ext cx="361863" cy="698960"/>
                </a:xfrm>
                <a:custGeom>
                  <a:avLst/>
                  <a:gdLst/>
                  <a:ahLst/>
                  <a:cxnLst/>
                  <a:rect l="l" t="t" r="r" b="b"/>
                  <a:pathLst>
                    <a:path w="361863" h="698960" extrusionOk="0">
                      <a:moveTo>
                        <a:pt x="361864" y="698960"/>
                      </a:moveTo>
                      <a:lnTo>
                        <a:pt x="241242" y="698960"/>
                      </a:lnTo>
                      <a:lnTo>
                        <a:pt x="149737" y="449332"/>
                      </a:lnTo>
                      <a:lnTo>
                        <a:pt x="116462" y="495097"/>
                      </a:lnTo>
                      <a:lnTo>
                        <a:pt x="116462" y="698960"/>
                      </a:lnTo>
                      <a:lnTo>
                        <a:pt x="0" y="698960"/>
                      </a:lnTo>
                      <a:lnTo>
                        <a:pt x="0" y="0"/>
                      </a:lnTo>
                      <a:lnTo>
                        <a:pt x="116462" y="0"/>
                      </a:lnTo>
                      <a:lnTo>
                        <a:pt x="116462" y="324517"/>
                      </a:lnTo>
                      <a:lnTo>
                        <a:pt x="216287" y="187222"/>
                      </a:lnTo>
                      <a:lnTo>
                        <a:pt x="336907" y="187222"/>
                      </a:lnTo>
                      <a:lnTo>
                        <a:pt x="224605" y="341159"/>
                      </a:lnTo>
                      <a:lnTo>
                        <a:pt x="361864" y="698960"/>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501" name="Google Shape;501;p38"/>
                <p:cNvSpPr/>
                <p:nvPr/>
              </p:nvSpPr>
              <p:spPr>
                <a:xfrm>
                  <a:off x="9598189" y="3855839"/>
                  <a:ext cx="395137" cy="682318"/>
                </a:xfrm>
                <a:custGeom>
                  <a:avLst/>
                  <a:gdLst/>
                  <a:ahLst/>
                  <a:cxnLst/>
                  <a:rect l="l" t="t" r="r" b="b"/>
                  <a:pathLst>
                    <a:path w="395137" h="682318" extrusionOk="0">
                      <a:moveTo>
                        <a:pt x="395138" y="0"/>
                      </a:moveTo>
                      <a:lnTo>
                        <a:pt x="212127" y="682318"/>
                      </a:lnTo>
                      <a:lnTo>
                        <a:pt x="95665" y="682318"/>
                      </a:lnTo>
                      <a:lnTo>
                        <a:pt x="141418" y="515899"/>
                      </a:lnTo>
                      <a:lnTo>
                        <a:pt x="0" y="4160"/>
                      </a:lnTo>
                      <a:lnTo>
                        <a:pt x="124780" y="4160"/>
                      </a:lnTo>
                      <a:lnTo>
                        <a:pt x="199649" y="316196"/>
                      </a:lnTo>
                      <a:lnTo>
                        <a:pt x="270358" y="4160"/>
                      </a:lnTo>
                      <a:lnTo>
                        <a:pt x="395138" y="4160"/>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grpSp>
          <p:grpSp>
            <p:nvGrpSpPr>
              <p:cNvPr id="502" name="Google Shape;502;p38"/>
              <p:cNvGrpSpPr/>
              <p:nvPr/>
            </p:nvGrpSpPr>
            <p:grpSpPr>
              <a:xfrm>
                <a:off x="6125134" y="4496553"/>
                <a:ext cx="3839077" cy="682318"/>
                <a:chOff x="6125134" y="4496553"/>
                <a:chExt cx="3839077" cy="682318"/>
              </a:xfrm>
            </p:grpSpPr>
            <p:sp>
              <p:nvSpPr>
                <p:cNvPr id="503" name="Google Shape;503;p38"/>
                <p:cNvSpPr/>
                <p:nvPr/>
              </p:nvSpPr>
              <p:spPr>
                <a:xfrm>
                  <a:off x="6125134" y="4646330"/>
                  <a:ext cx="320269" cy="532541"/>
                </a:xfrm>
                <a:custGeom>
                  <a:avLst/>
                  <a:gdLst/>
                  <a:ahLst/>
                  <a:cxnLst/>
                  <a:rect l="l" t="t" r="r" b="b"/>
                  <a:pathLst>
                    <a:path w="320269" h="532541" extrusionOk="0">
                      <a:moveTo>
                        <a:pt x="74868" y="278752"/>
                      </a:moveTo>
                      <a:lnTo>
                        <a:pt x="74868" y="370282"/>
                      </a:lnTo>
                      <a:cubicBezTo>
                        <a:pt x="74868" y="424369"/>
                        <a:pt x="108143" y="457653"/>
                        <a:pt x="162214" y="457653"/>
                      </a:cubicBezTo>
                      <a:cubicBezTo>
                        <a:pt x="216286" y="457653"/>
                        <a:pt x="245401" y="420208"/>
                        <a:pt x="245401" y="370282"/>
                      </a:cubicBezTo>
                      <a:lnTo>
                        <a:pt x="245401" y="357801"/>
                      </a:lnTo>
                      <a:lnTo>
                        <a:pt x="320270" y="357801"/>
                      </a:lnTo>
                      <a:lnTo>
                        <a:pt x="320270" y="366122"/>
                      </a:ln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278752"/>
                      </a:lnTo>
                      <a:lnTo>
                        <a:pt x="74868" y="278752"/>
                      </a:lnTo>
                      <a:close/>
                      <a:moveTo>
                        <a:pt x="74868" y="162258"/>
                      </a:moveTo>
                      <a:lnTo>
                        <a:pt x="74868" y="208024"/>
                      </a:lnTo>
                      <a:lnTo>
                        <a:pt x="245401" y="208024"/>
                      </a:lnTo>
                      <a:lnTo>
                        <a:pt x="245401" y="162258"/>
                      </a:lnTo>
                      <a:cubicBezTo>
                        <a:pt x="245401" y="108172"/>
                        <a:pt x="212127" y="74888"/>
                        <a:pt x="162214" y="74888"/>
                      </a:cubicBezTo>
                      <a:cubicBezTo>
                        <a:pt x="108143" y="74888"/>
                        <a:pt x="74868" y="112333"/>
                        <a:pt x="74868" y="162258"/>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504" name="Google Shape;504;p38"/>
                <p:cNvSpPr/>
                <p:nvPr/>
              </p:nvSpPr>
              <p:spPr>
                <a:xfrm>
                  <a:off x="6541069" y="4646330"/>
                  <a:ext cx="320269" cy="532541"/>
                </a:xfrm>
                <a:custGeom>
                  <a:avLst/>
                  <a:gdLst/>
                  <a:ahLst/>
                  <a:cxnLst/>
                  <a:rect l="l" t="t" r="r" b="b"/>
                  <a:pathLst>
                    <a:path w="320269" h="532541" extrusionOk="0">
                      <a:moveTo>
                        <a:pt x="320270" y="366122"/>
                      </a:move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174740"/>
                      </a:lnTo>
                      <a:lnTo>
                        <a:pt x="245401" y="174740"/>
                      </a:lnTo>
                      <a:lnTo>
                        <a:pt x="245401" y="162258"/>
                      </a:lnTo>
                      <a:cubicBezTo>
                        <a:pt x="245401" y="108172"/>
                        <a:pt x="212127" y="74888"/>
                        <a:pt x="162214" y="74888"/>
                      </a:cubicBezTo>
                      <a:cubicBezTo>
                        <a:pt x="108143" y="74888"/>
                        <a:pt x="74868" y="112333"/>
                        <a:pt x="74868" y="162258"/>
                      </a:cubicBezTo>
                      <a:lnTo>
                        <a:pt x="74868" y="366122"/>
                      </a:lnTo>
                      <a:cubicBezTo>
                        <a:pt x="74868" y="420208"/>
                        <a:pt x="108143" y="453492"/>
                        <a:pt x="162214" y="453492"/>
                      </a:cubicBezTo>
                      <a:cubicBezTo>
                        <a:pt x="216286" y="453492"/>
                        <a:pt x="245401" y="416048"/>
                        <a:pt x="245401" y="366122"/>
                      </a:cubicBezTo>
                      <a:lnTo>
                        <a:pt x="245401" y="353641"/>
                      </a:lnTo>
                      <a:lnTo>
                        <a:pt x="320270" y="353641"/>
                      </a:lnTo>
                      <a:lnTo>
                        <a:pt x="320270" y="366122"/>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505" name="Google Shape;505;p38"/>
                <p:cNvSpPr/>
                <p:nvPr/>
              </p:nvSpPr>
              <p:spPr>
                <a:xfrm>
                  <a:off x="6944526" y="4646330"/>
                  <a:ext cx="320269" cy="532541"/>
                </a:xfrm>
                <a:custGeom>
                  <a:avLst/>
                  <a:gdLst/>
                  <a:ahLst/>
                  <a:cxnLst/>
                  <a:rect l="l" t="t" r="r" b="b"/>
                  <a:pathLst>
                    <a:path w="320269" h="532541" extrusionOk="0">
                      <a:moveTo>
                        <a:pt x="0" y="366122"/>
                      </a:moveTo>
                      <a:lnTo>
                        <a:pt x="0" y="166419"/>
                      </a:lnTo>
                      <a:cubicBezTo>
                        <a:pt x="0" y="66568"/>
                        <a:pt x="66550" y="0"/>
                        <a:pt x="162215" y="0"/>
                      </a:cubicBezTo>
                      <a:cubicBezTo>
                        <a:pt x="257879" y="0"/>
                        <a:pt x="320270" y="66568"/>
                        <a:pt x="320270" y="166419"/>
                      </a:cubicBezTo>
                      <a:lnTo>
                        <a:pt x="320270" y="366122"/>
                      </a:lnTo>
                      <a:cubicBezTo>
                        <a:pt x="320270" y="465974"/>
                        <a:pt x="257879" y="532541"/>
                        <a:pt x="162215" y="532541"/>
                      </a:cubicBezTo>
                      <a:cubicBezTo>
                        <a:pt x="66550" y="532541"/>
                        <a:pt x="0" y="465974"/>
                        <a:pt x="0" y="366122"/>
                      </a:cubicBezTo>
                      <a:close/>
                      <a:moveTo>
                        <a:pt x="245402" y="370282"/>
                      </a:moveTo>
                      <a:lnTo>
                        <a:pt x="245402" y="166419"/>
                      </a:lnTo>
                      <a:cubicBezTo>
                        <a:pt x="245402" y="112333"/>
                        <a:pt x="212127" y="79049"/>
                        <a:pt x="162215" y="79049"/>
                      </a:cubicBezTo>
                      <a:cubicBezTo>
                        <a:pt x="108143" y="79049"/>
                        <a:pt x="74868" y="116493"/>
                        <a:pt x="74868" y="166419"/>
                      </a:cubicBezTo>
                      <a:lnTo>
                        <a:pt x="74868" y="370282"/>
                      </a:lnTo>
                      <a:cubicBezTo>
                        <a:pt x="74868" y="424369"/>
                        <a:pt x="108143" y="457653"/>
                        <a:pt x="162215" y="457653"/>
                      </a:cubicBezTo>
                      <a:cubicBezTo>
                        <a:pt x="216286" y="457653"/>
                        <a:pt x="245402" y="420208"/>
                        <a:pt x="245402" y="370282"/>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506" name="Google Shape;506;p38"/>
                <p:cNvSpPr/>
                <p:nvPr/>
              </p:nvSpPr>
              <p:spPr>
                <a:xfrm>
                  <a:off x="7318867" y="4533997"/>
                  <a:ext cx="291154" cy="636553"/>
                </a:xfrm>
                <a:custGeom>
                  <a:avLst/>
                  <a:gdLst/>
                  <a:ahLst/>
                  <a:cxnLst/>
                  <a:rect l="l" t="t" r="r" b="b"/>
                  <a:pathLst>
                    <a:path w="291154" h="636553" extrusionOk="0">
                      <a:moveTo>
                        <a:pt x="91506" y="470134"/>
                      </a:moveTo>
                      <a:lnTo>
                        <a:pt x="91506" y="195543"/>
                      </a:lnTo>
                      <a:lnTo>
                        <a:pt x="0" y="195543"/>
                      </a:lnTo>
                      <a:lnTo>
                        <a:pt x="0" y="124814"/>
                      </a:lnTo>
                      <a:lnTo>
                        <a:pt x="91506" y="124814"/>
                      </a:lnTo>
                      <a:lnTo>
                        <a:pt x="91506" y="0"/>
                      </a:lnTo>
                      <a:lnTo>
                        <a:pt x="166374" y="0"/>
                      </a:lnTo>
                      <a:lnTo>
                        <a:pt x="166374" y="124814"/>
                      </a:lnTo>
                      <a:lnTo>
                        <a:pt x="286995" y="124814"/>
                      </a:lnTo>
                      <a:lnTo>
                        <a:pt x="286995" y="195543"/>
                      </a:lnTo>
                      <a:lnTo>
                        <a:pt x="166374" y="195543"/>
                      </a:lnTo>
                      <a:lnTo>
                        <a:pt x="166374" y="470134"/>
                      </a:lnTo>
                      <a:cubicBezTo>
                        <a:pt x="166374" y="524220"/>
                        <a:pt x="199649" y="561665"/>
                        <a:pt x="253720" y="561665"/>
                      </a:cubicBezTo>
                      <a:lnTo>
                        <a:pt x="291154" y="561665"/>
                      </a:lnTo>
                      <a:lnTo>
                        <a:pt x="291154" y="636553"/>
                      </a:lnTo>
                      <a:lnTo>
                        <a:pt x="253720" y="636553"/>
                      </a:lnTo>
                      <a:cubicBezTo>
                        <a:pt x="153896" y="636553"/>
                        <a:pt x="91506" y="574146"/>
                        <a:pt x="91506" y="470134"/>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507" name="Google Shape;507;p38"/>
                <p:cNvSpPr/>
                <p:nvPr/>
              </p:nvSpPr>
              <p:spPr>
                <a:xfrm>
                  <a:off x="7676571" y="4646330"/>
                  <a:ext cx="320269" cy="532541"/>
                </a:xfrm>
                <a:custGeom>
                  <a:avLst/>
                  <a:gdLst/>
                  <a:ahLst/>
                  <a:cxnLst/>
                  <a:rect l="l" t="t" r="r" b="b"/>
                  <a:pathLst>
                    <a:path w="320269" h="532541" extrusionOk="0">
                      <a:moveTo>
                        <a:pt x="0" y="366122"/>
                      </a:moveTo>
                      <a:lnTo>
                        <a:pt x="0" y="166419"/>
                      </a:lnTo>
                      <a:cubicBezTo>
                        <a:pt x="0" y="66568"/>
                        <a:pt x="66549" y="0"/>
                        <a:pt x="162214" y="0"/>
                      </a:cubicBezTo>
                      <a:cubicBezTo>
                        <a:pt x="257879" y="0"/>
                        <a:pt x="320270" y="66568"/>
                        <a:pt x="320270" y="166419"/>
                      </a:cubicBezTo>
                      <a:lnTo>
                        <a:pt x="320270" y="366122"/>
                      </a:lnTo>
                      <a:cubicBezTo>
                        <a:pt x="320270" y="465974"/>
                        <a:pt x="257879" y="532541"/>
                        <a:pt x="162214" y="532541"/>
                      </a:cubicBezTo>
                      <a:cubicBezTo>
                        <a:pt x="66549" y="532541"/>
                        <a:pt x="0" y="465974"/>
                        <a:pt x="0" y="366122"/>
                      </a:cubicBezTo>
                      <a:close/>
                      <a:moveTo>
                        <a:pt x="245401" y="370282"/>
                      </a:moveTo>
                      <a:lnTo>
                        <a:pt x="245401" y="166419"/>
                      </a:lnTo>
                      <a:cubicBezTo>
                        <a:pt x="245401" y="112333"/>
                        <a:pt x="212126" y="79049"/>
                        <a:pt x="162214" y="79049"/>
                      </a:cubicBezTo>
                      <a:cubicBezTo>
                        <a:pt x="108143" y="79049"/>
                        <a:pt x="74868" y="116493"/>
                        <a:pt x="74868" y="166419"/>
                      </a:cubicBezTo>
                      <a:lnTo>
                        <a:pt x="74868" y="370282"/>
                      </a:lnTo>
                      <a:cubicBezTo>
                        <a:pt x="74868" y="424369"/>
                        <a:pt x="108143" y="457653"/>
                        <a:pt x="162214" y="457653"/>
                      </a:cubicBezTo>
                      <a:cubicBezTo>
                        <a:pt x="212126" y="457653"/>
                        <a:pt x="245401" y="420208"/>
                        <a:pt x="245401" y="370282"/>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508" name="Google Shape;508;p38"/>
                <p:cNvSpPr/>
                <p:nvPr/>
              </p:nvSpPr>
              <p:spPr>
                <a:xfrm>
                  <a:off x="8109143" y="4658812"/>
                  <a:ext cx="311951" cy="520059"/>
                </a:xfrm>
                <a:custGeom>
                  <a:avLst/>
                  <a:gdLst/>
                  <a:ahLst/>
                  <a:cxnLst/>
                  <a:rect l="l" t="t" r="r" b="b"/>
                  <a:pathLst>
                    <a:path w="311951" h="520059" extrusionOk="0">
                      <a:moveTo>
                        <a:pt x="311951" y="0"/>
                      </a:moveTo>
                      <a:lnTo>
                        <a:pt x="311951" y="507579"/>
                      </a:lnTo>
                      <a:lnTo>
                        <a:pt x="237083" y="507579"/>
                      </a:lnTo>
                      <a:lnTo>
                        <a:pt x="237083" y="474295"/>
                      </a:lnTo>
                      <a:cubicBezTo>
                        <a:pt x="212127" y="503418"/>
                        <a:pt x="178852" y="520060"/>
                        <a:pt x="137259" y="520060"/>
                      </a:cubicBezTo>
                      <a:cubicBezTo>
                        <a:pt x="58231" y="520060"/>
                        <a:pt x="0" y="465974"/>
                        <a:pt x="0" y="357801"/>
                      </a:cubicBezTo>
                      <a:lnTo>
                        <a:pt x="0" y="0"/>
                      </a:lnTo>
                      <a:lnTo>
                        <a:pt x="74868" y="0"/>
                      </a:lnTo>
                      <a:lnTo>
                        <a:pt x="74868" y="357801"/>
                      </a:lnTo>
                      <a:cubicBezTo>
                        <a:pt x="74868" y="411888"/>
                        <a:pt x="108143" y="445171"/>
                        <a:pt x="158055" y="445171"/>
                      </a:cubicBezTo>
                      <a:cubicBezTo>
                        <a:pt x="207967" y="445171"/>
                        <a:pt x="241242" y="411888"/>
                        <a:pt x="241242" y="357801"/>
                      </a:cubicBezTo>
                      <a:lnTo>
                        <a:pt x="241242" y="0"/>
                      </a:lnTo>
                      <a:lnTo>
                        <a:pt x="311951" y="0"/>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509" name="Google Shape;509;p38"/>
                <p:cNvSpPr/>
                <p:nvPr/>
              </p:nvSpPr>
              <p:spPr>
                <a:xfrm>
                  <a:off x="8545874" y="4650491"/>
                  <a:ext cx="199648" cy="520059"/>
                </a:xfrm>
                <a:custGeom>
                  <a:avLst/>
                  <a:gdLst/>
                  <a:ahLst/>
                  <a:cxnLst/>
                  <a:rect l="l" t="t" r="r" b="b"/>
                  <a:pathLst>
                    <a:path w="199648" h="520059" extrusionOk="0">
                      <a:moveTo>
                        <a:pt x="199649" y="4160"/>
                      </a:moveTo>
                      <a:lnTo>
                        <a:pt x="199649" y="79049"/>
                      </a:lnTo>
                      <a:lnTo>
                        <a:pt x="158055" y="79049"/>
                      </a:lnTo>
                      <a:cubicBezTo>
                        <a:pt x="108143" y="79049"/>
                        <a:pt x="74868" y="112333"/>
                        <a:pt x="74868" y="166419"/>
                      </a:cubicBezTo>
                      <a:lnTo>
                        <a:pt x="74868" y="520060"/>
                      </a:lnTo>
                      <a:lnTo>
                        <a:pt x="0" y="520060"/>
                      </a:lnTo>
                      <a:lnTo>
                        <a:pt x="0" y="8321"/>
                      </a:lnTo>
                      <a:lnTo>
                        <a:pt x="74868" y="8321"/>
                      </a:lnTo>
                      <a:lnTo>
                        <a:pt x="74868" y="45765"/>
                      </a:lnTo>
                      <a:cubicBezTo>
                        <a:pt x="99825" y="16642"/>
                        <a:pt x="133099" y="0"/>
                        <a:pt x="174692" y="0"/>
                      </a:cubicBezTo>
                      <a:lnTo>
                        <a:pt x="199649" y="0"/>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510" name="Google Shape;510;p38"/>
                <p:cNvSpPr/>
                <p:nvPr/>
              </p:nvSpPr>
              <p:spPr>
                <a:xfrm>
                  <a:off x="8816232" y="4496553"/>
                  <a:ext cx="74868" cy="669837"/>
                </a:xfrm>
                <a:custGeom>
                  <a:avLst/>
                  <a:gdLst/>
                  <a:ahLst/>
                  <a:cxnLst/>
                  <a:rect l="l" t="t" r="r" b="b"/>
                  <a:pathLst>
                    <a:path w="74868" h="669837" extrusionOk="0">
                      <a:moveTo>
                        <a:pt x="0" y="0"/>
                      </a:moveTo>
                      <a:lnTo>
                        <a:pt x="74868" y="0"/>
                      </a:lnTo>
                      <a:lnTo>
                        <a:pt x="74868" y="112333"/>
                      </a:lnTo>
                      <a:lnTo>
                        <a:pt x="0" y="112333"/>
                      </a:lnTo>
                      <a:lnTo>
                        <a:pt x="0" y="0"/>
                      </a:lnTo>
                      <a:close/>
                      <a:moveTo>
                        <a:pt x="0" y="162259"/>
                      </a:moveTo>
                      <a:lnTo>
                        <a:pt x="74868" y="162259"/>
                      </a:lnTo>
                      <a:lnTo>
                        <a:pt x="74868" y="669837"/>
                      </a:lnTo>
                      <a:lnTo>
                        <a:pt x="0" y="669837"/>
                      </a:lnTo>
                      <a:lnTo>
                        <a:pt x="0" y="162259"/>
                      </a:ln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511" name="Google Shape;511;p38"/>
                <p:cNvSpPr/>
                <p:nvPr/>
              </p:nvSpPr>
              <p:spPr>
                <a:xfrm>
                  <a:off x="8995084" y="4650491"/>
                  <a:ext cx="320269" cy="528380"/>
                </a:xfrm>
                <a:custGeom>
                  <a:avLst/>
                  <a:gdLst/>
                  <a:ahLst/>
                  <a:cxnLst/>
                  <a:rect l="l" t="t" r="r" b="b"/>
                  <a:pathLst>
                    <a:path w="320269" h="528380" extrusionOk="0">
                      <a:moveTo>
                        <a:pt x="0" y="374443"/>
                      </a:moveTo>
                      <a:lnTo>
                        <a:pt x="0" y="357801"/>
                      </a:lnTo>
                      <a:lnTo>
                        <a:pt x="74868" y="357801"/>
                      </a:lnTo>
                      <a:lnTo>
                        <a:pt x="74868" y="378604"/>
                      </a:lnTo>
                      <a:cubicBezTo>
                        <a:pt x="74868" y="424369"/>
                        <a:pt x="108143" y="453492"/>
                        <a:pt x="158055" y="453492"/>
                      </a:cubicBezTo>
                      <a:cubicBezTo>
                        <a:pt x="207967" y="453492"/>
                        <a:pt x="237083" y="420208"/>
                        <a:pt x="237083" y="378604"/>
                      </a:cubicBezTo>
                      <a:cubicBezTo>
                        <a:pt x="237083" y="332838"/>
                        <a:pt x="203808" y="299554"/>
                        <a:pt x="158055" y="299554"/>
                      </a:cubicBezTo>
                      <a:cubicBezTo>
                        <a:pt x="62390" y="299554"/>
                        <a:pt x="0" y="241308"/>
                        <a:pt x="0" y="149777"/>
                      </a:cubicBezTo>
                      <a:cubicBezTo>
                        <a:pt x="0" y="58247"/>
                        <a:pt x="62390" y="0"/>
                        <a:pt x="158055" y="0"/>
                      </a:cubicBezTo>
                      <a:cubicBezTo>
                        <a:pt x="253720" y="0"/>
                        <a:pt x="316111" y="62407"/>
                        <a:pt x="316111" y="153938"/>
                      </a:cubicBezTo>
                      <a:lnTo>
                        <a:pt x="316111" y="170580"/>
                      </a:lnTo>
                      <a:lnTo>
                        <a:pt x="241242" y="170580"/>
                      </a:lnTo>
                      <a:lnTo>
                        <a:pt x="241242" y="149777"/>
                      </a:lnTo>
                      <a:cubicBezTo>
                        <a:pt x="241242" y="104012"/>
                        <a:pt x="207967" y="74888"/>
                        <a:pt x="162214" y="74888"/>
                      </a:cubicBezTo>
                      <a:cubicBezTo>
                        <a:pt x="112302" y="74888"/>
                        <a:pt x="79027" y="108172"/>
                        <a:pt x="79027" y="149777"/>
                      </a:cubicBezTo>
                      <a:cubicBezTo>
                        <a:pt x="79027" y="195542"/>
                        <a:pt x="112302" y="228826"/>
                        <a:pt x="162214" y="228826"/>
                      </a:cubicBezTo>
                      <a:cubicBezTo>
                        <a:pt x="257879" y="228826"/>
                        <a:pt x="320270" y="287073"/>
                        <a:pt x="320270" y="378604"/>
                      </a:cubicBezTo>
                      <a:cubicBezTo>
                        <a:pt x="320270" y="470134"/>
                        <a:pt x="257879" y="528381"/>
                        <a:pt x="166374" y="528381"/>
                      </a:cubicBezTo>
                      <a:cubicBezTo>
                        <a:pt x="62390" y="528381"/>
                        <a:pt x="0" y="465974"/>
                        <a:pt x="0" y="374443"/>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sp>
              <p:nvSpPr>
                <p:cNvPr id="512" name="Google Shape;512;p38"/>
                <p:cNvSpPr/>
                <p:nvPr/>
              </p:nvSpPr>
              <p:spPr>
                <a:xfrm>
                  <a:off x="9411018" y="4646330"/>
                  <a:ext cx="553193" cy="520059"/>
                </a:xfrm>
                <a:custGeom>
                  <a:avLst/>
                  <a:gdLst/>
                  <a:ahLst/>
                  <a:cxnLst/>
                  <a:rect l="l" t="t" r="r" b="b"/>
                  <a:pathLst>
                    <a:path w="553193" h="520059" extrusionOk="0">
                      <a:moveTo>
                        <a:pt x="553193" y="153938"/>
                      </a:moveTo>
                      <a:lnTo>
                        <a:pt x="553193" y="520060"/>
                      </a:lnTo>
                      <a:lnTo>
                        <a:pt x="478325" y="520060"/>
                      </a:lnTo>
                      <a:lnTo>
                        <a:pt x="478325" y="162258"/>
                      </a:lnTo>
                      <a:cubicBezTo>
                        <a:pt x="478325" y="108172"/>
                        <a:pt x="445050" y="74888"/>
                        <a:pt x="395138" y="74888"/>
                      </a:cubicBezTo>
                      <a:cubicBezTo>
                        <a:pt x="345226" y="74888"/>
                        <a:pt x="311951" y="112333"/>
                        <a:pt x="311951" y="162258"/>
                      </a:cubicBezTo>
                      <a:lnTo>
                        <a:pt x="311951" y="520060"/>
                      </a:lnTo>
                      <a:lnTo>
                        <a:pt x="237083" y="520060"/>
                      </a:lnTo>
                      <a:lnTo>
                        <a:pt x="237083" y="162258"/>
                      </a:lnTo>
                      <a:cubicBezTo>
                        <a:pt x="237083" y="108172"/>
                        <a:pt x="203808" y="74888"/>
                        <a:pt x="153896" y="74888"/>
                      </a:cubicBezTo>
                      <a:cubicBezTo>
                        <a:pt x="103984" y="74888"/>
                        <a:pt x="70709" y="112333"/>
                        <a:pt x="70709" y="162258"/>
                      </a:cubicBezTo>
                      <a:lnTo>
                        <a:pt x="70709" y="520060"/>
                      </a:lnTo>
                      <a:lnTo>
                        <a:pt x="0" y="520060"/>
                      </a:lnTo>
                      <a:lnTo>
                        <a:pt x="0" y="12481"/>
                      </a:lnTo>
                      <a:lnTo>
                        <a:pt x="74868" y="12481"/>
                      </a:lnTo>
                      <a:lnTo>
                        <a:pt x="74868" y="45765"/>
                      </a:lnTo>
                      <a:cubicBezTo>
                        <a:pt x="99824" y="16642"/>
                        <a:pt x="133099" y="0"/>
                        <a:pt x="174692" y="0"/>
                      </a:cubicBezTo>
                      <a:cubicBezTo>
                        <a:pt x="228764" y="0"/>
                        <a:pt x="274517" y="24963"/>
                        <a:pt x="295314" y="70728"/>
                      </a:cubicBezTo>
                      <a:cubicBezTo>
                        <a:pt x="316111" y="24963"/>
                        <a:pt x="357704" y="0"/>
                        <a:pt x="411775" y="0"/>
                      </a:cubicBezTo>
                      <a:cubicBezTo>
                        <a:pt x="494962" y="0"/>
                        <a:pt x="553193" y="54086"/>
                        <a:pt x="553193" y="153938"/>
                      </a:cubicBezTo>
                      <a:close/>
                    </a:path>
                  </a:pathLst>
                </a:custGeom>
                <a:solidFill>
                  <a:srgbClr val="FFFFFF"/>
                </a:solidFill>
                <a:ln>
                  <a:noFill/>
                </a:ln>
              </p:spPr>
              <p:txBody>
                <a:bodyPr spcFirstLastPara="1" wrap="square" lIns="80175" tIns="40075" rIns="80175" bIns="40075" anchor="ctr" anchorCtr="0">
                  <a:noAutofit/>
                </a:bodyPr>
                <a:lstStyle/>
                <a:p>
                  <a:pPr marL="0" marR="0" lvl="0" indent="0" algn="l" rtl="0">
                    <a:spcBef>
                      <a:spcPts val="0"/>
                    </a:spcBef>
                    <a:spcAft>
                      <a:spcPts val="0"/>
                    </a:spcAft>
                    <a:buNone/>
                  </a:pPr>
                  <a:endParaRPr sz="1815">
                    <a:solidFill>
                      <a:schemeClr val="dk1"/>
                    </a:solidFill>
                    <a:latin typeface="Century Schoolbook"/>
                    <a:ea typeface="Century Schoolbook"/>
                    <a:cs typeface="Century Schoolbook"/>
                    <a:sym typeface="Century Schoolbook"/>
                  </a:endParaRPr>
                </a:p>
              </p:txBody>
            </p:sp>
          </p:grpSp>
        </p:grpSp>
        <p:pic>
          <p:nvPicPr>
            <p:cNvPr id="513" name="Google Shape;513;p38"/>
            <p:cNvPicPr preferRelativeResize="0"/>
            <p:nvPr/>
          </p:nvPicPr>
          <p:blipFill rotWithShape="1">
            <a:blip r:embed="rId6">
              <a:alphaModFix/>
            </a:blip>
            <a:srcRect/>
            <a:stretch/>
          </p:blipFill>
          <p:spPr>
            <a:xfrm>
              <a:off x="2250433" y="971556"/>
              <a:ext cx="6247916" cy="4392826"/>
            </a:xfrm>
            <a:prstGeom prst="rect">
              <a:avLst/>
            </a:prstGeom>
            <a:noFill/>
            <a:ln>
              <a:noFill/>
            </a:ln>
            <a:effectLst>
              <a:outerShdw blurRad="187681" dist="392247" dir="5174931" sx="96154" sy="96154" algn="tl" rotWithShape="0">
                <a:srgbClr val="000000">
                  <a:alpha val="34117"/>
                </a:srgbClr>
              </a:outerShdw>
            </a:effectLst>
          </p:spPr>
        </p:pic>
      </p:grpSp>
      <p:sp>
        <p:nvSpPr>
          <p:cNvPr id="514" name="Google Shape;514;p38"/>
          <p:cNvSpPr txBox="1"/>
          <p:nvPr/>
        </p:nvSpPr>
        <p:spPr>
          <a:xfrm>
            <a:off x="5366847" y="4403896"/>
            <a:ext cx="5038921" cy="710145"/>
          </a:xfrm>
          <a:prstGeom prst="rect">
            <a:avLst/>
          </a:prstGeom>
          <a:noFill/>
          <a:ln>
            <a:noFill/>
          </a:ln>
        </p:spPr>
        <p:txBody>
          <a:bodyPr spcFirstLastPara="1" wrap="square" lIns="80175" tIns="40075" rIns="80175" bIns="40075" anchor="t" anchorCtr="0">
            <a:noAutofit/>
          </a:bodyPr>
          <a:lstStyle/>
          <a:p>
            <a:pPr marL="0" marR="0" lvl="0" indent="0" algn="r" rtl="0">
              <a:spcBef>
                <a:spcPts val="0"/>
              </a:spcBef>
              <a:spcAft>
                <a:spcPts val="0"/>
              </a:spcAft>
              <a:buNone/>
            </a:pPr>
            <a:r>
              <a:rPr lang="en-IE" sz="2444" b="1">
                <a:solidFill>
                  <a:schemeClr val="lt1"/>
                </a:solidFill>
                <a:latin typeface="Calibri"/>
                <a:ea typeface="Calibri"/>
                <a:cs typeface="Calibri"/>
                <a:sym typeface="Calibri"/>
              </a:rPr>
              <a:t>Follow our journey here</a:t>
            </a:r>
            <a:endParaRPr sz="2444" b="1">
              <a:solidFill>
                <a:schemeClr val="lt1"/>
              </a:solidFill>
              <a:latin typeface="Calibri"/>
              <a:ea typeface="Calibri"/>
              <a:cs typeface="Calibri"/>
              <a:sym typeface="Calibri"/>
            </a:endParaRPr>
          </a:p>
        </p:txBody>
      </p:sp>
      <p:pic>
        <p:nvPicPr>
          <p:cNvPr id="2" name="Picture 1" descr="Co-funded by the European Union logo in png for web usage">
            <a:extLst>
              <a:ext uri="{FF2B5EF4-FFF2-40B4-BE49-F238E27FC236}">
                <a16:creationId xmlns:a16="http://schemas.microsoft.com/office/drawing/2014/main" id="{3DA4EFD5-8C62-5467-BC88-5005510804B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83629" y="6065075"/>
            <a:ext cx="2118770" cy="443425"/>
          </a:xfrm>
          <a:prstGeom prst="rect">
            <a:avLst/>
          </a:prstGeom>
          <a:noFill/>
          <a:ln>
            <a:noFill/>
          </a:ln>
        </p:spPr>
      </p:pic>
      <p:sp>
        <p:nvSpPr>
          <p:cNvPr id="3" name="TextBox 2">
            <a:extLst>
              <a:ext uri="{FF2B5EF4-FFF2-40B4-BE49-F238E27FC236}">
                <a16:creationId xmlns:a16="http://schemas.microsoft.com/office/drawing/2014/main" id="{5B97FBE8-97E4-4140-CDC8-6E5AD9253A4B}"/>
              </a:ext>
            </a:extLst>
          </p:cNvPr>
          <p:cNvSpPr txBox="1"/>
          <p:nvPr/>
        </p:nvSpPr>
        <p:spPr>
          <a:xfrm>
            <a:off x="214476" y="6159651"/>
            <a:ext cx="2210832" cy="738664"/>
          </a:xfrm>
          <a:prstGeom prst="rect">
            <a:avLst/>
          </a:prstGeom>
          <a:noFill/>
        </p:spPr>
        <p:txBody>
          <a:bodyPr wrap="square">
            <a:spAutoFit/>
          </a:bodyPr>
          <a:lstStyle/>
          <a:p>
            <a:r>
              <a:rPr lang="en-GB" sz="105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Dark Sky Ecotourism VET Programme © 2023 by Dark Sky Ecotourism Consortium is licensed under </a:t>
            </a:r>
            <a:r>
              <a:rPr lang="en-GB" sz="1050" u="none" strike="noStrike" dirty="0">
                <a:solidFill>
                  <a:srgbClr val="D14500"/>
                </a:solidFill>
                <a:effectLst/>
                <a:latin typeface="Source Sans Pro" panose="020B0503030403020204" pitchFamily="34" charset="0"/>
                <a:ea typeface="Calibri" panose="020F0502020204030204" pitchFamily="34" charset="0"/>
                <a:cs typeface="Times New Roman" panose="02020603050405020304" pitchFamily="18" charset="0"/>
                <a:hlinkClick r:id="rId8"/>
              </a:rPr>
              <a:t>CC BY-SA 4.0 </a:t>
            </a:r>
            <a:endParaRPr lang="en-GB" sz="1050" dirty="0"/>
          </a:p>
        </p:txBody>
      </p:sp>
      <p:pic>
        <p:nvPicPr>
          <p:cNvPr id="4" name="Picture 3" descr="A black and white sign with a person in a circle&#10;&#10;Description automatically generated">
            <a:extLst>
              <a:ext uri="{FF2B5EF4-FFF2-40B4-BE49-F238E27FC236}">
                <a16:creationId xmlns:a16="http://schemas.microsoft.com/office/drawing/2014/main" id="{EB8C92AD-E632-0C63-F785-81E9350C694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2900" y="6966251"/>
            <a:ext cx="1035050" cy="361950"/>
          </a:xfrm>
          <a:prstGeom prst="rect">
            <a:avLst/>
          </a:prstGeom>
          <a:noFill/>
          <a:ln>
            <a:noFill/>
          </a:ln>
        </p:spPr>
      </p:pic>
      <p:sp>
        <p:nvSpPr>
          <p:cNvPr id="5" name="TextBox 4">
            <a:extLst>
              <a:ext uri="{FF2B5EF4-FFF2-40B4-BE49-F238E27FC236}">
                <a16:creationId xmlns:a16="http://schemas.microsoft.com/office/drawing/2014/main" id="{58B642EA-ACF9-8EDE-6D28-FEE95F2E5B36}"/>
              </a:ext>
            </a:extLst>
          </p:cNvPr>
          <p:cNvSpPr txBox="1"/>
          <p:nvPr/>
        </p:nvSpPr>
        <p:spPr>
          <a:xfrm>
            <a:off x="6972949" y="6614321"/>
            <a:ext cx="3845288" cy="948529"/>
          </a:xfrm>
          <a:prstGeom prst="rect">
            <a:avLst/>
          </a:prstGeom>
          <a:noFill/>
        </p:spPr>
        <p:txBody>
          <a:bodyPr wrap="square">
            <a:spAutoFit/>
          </a:bodyPr>
          <a:lstStyle/>
          <a:p>
            <a:pPr>
              <a:lnSpc>
                <a:spcPct val="107000"/>
              </a:lnSpc>
              <a:spcAft>
                <a:spcPts val="800"/>
              </a:spcAft>
            </a:pPr>
            <a:r>
              <a:rPr lang="en-GB" sz="1050" kern="0" dirty="0">
                <a:solidFill>
                  <a:srgbClr val="404040"/>
                </a:solidFill>
                <a:effectLst/>
                <a:latin typeface="Source Sans Pro" panose="020B0503030403020204" pitchFamily="34" charset="0"/>
                <a:ea typeface="Source Sans Pro" panose="020B050303040302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0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
          <p:cNvSpPr txBox="1">
            <a:spLocks noGrp="1"/>
          </p:cNvSpPr>
          <p:nvPr>
            <p:ph type="body" idx="1"/>
          </p:nvPr>
        </p:nvSpPr>
        <p:spPr>
          <a:xfrm>
            <a:off x="1618270" y="1646355"/>
            <a:ext cx="3753073" cy="663982"/>
          </a:xfrm>
          <a:prstGeom prst="rect">
            <a:avLst/>
          </a:prstGeom>
          <a:noFill/>
          <a:ln>
            <a:noFill/>
          </a:ln>
        </p:spPr>
        <p:txBody>
          <a:bodyPr spcFirstLastPara="1" wrap="square" lIns="80175" tIns="40075" rIns="80175" bIns="40075" anchor="t" anchorCtr="0">
            <a:noAutofit/>
          </a:bodyPr>
          <a:lstStyle/>
          <a:p>
            <a:pPr marL="0" lvl="0" indent="0" algn="r" rtl="0">
              <a:lnSpc>
                <a:spcPct val="100000"/>
              </a:lnSpc>
              <a:spcBef>
                <a:spcPts val="0"/>
              </a:spcBef>
              <a:spcAft>
                <a:spcPts val="0"/>
              </a:spcAft>
              <a:buSzPts val="11600"/>
              <a:buFont typeface="Calibri"/>
              <a:buNone/>
            </a:pPr>
            <a:r>
              <a:rPr lang="en-IE"/>
              <a:t>01</a:t>
            </a:r>
            <a:endParaRPr/>
          </a:p>
        </p:txBody>
      </p:sp>
      <p:sp>
        <p:nvSpPr>
          <p:cNvPr id="225" name="Google Shape;225;p4"/>
          <p:cNvSpPr txBox="1">
            <a:spLocks noGrp="1"/>
          </p:cNvSpPr>
          <p:nvPr>
            <p:ph type="body" idx="2"/>
          </p:nvPr>
        </p:nvSpPr>
        <p:spPr>
          <a:xfrm>
            <a:off x="1618268" y="1390503"/>
            <a:ext cx="3728432" cy="774216"/>
          </a:xfrm>
          <a:prstGeom prst="rect">
            <a:avLst/>
          </a:prstGeom>
          <a:noFill/>
          <a:ln>
            <a:noFill/>
          </a:ln>
        </p:spPr>
        <p:txBody>
          <a:bodyPr spcFirstLastPara="1" wrap="square" lIns="80175" tIns="40075" rIns="80175" bIns="40075" anchor="t" anchorCtr="0">
            <a:noAutofit/>
          </a:bodyPr>
          <a:lstStyle/>
          <a:p>
            <a:pPr marL="0" lvl="0" indent="0" algn="r" rtl="0">
              <a:lnSpc>
                <a:spcPct val="100000"/>
              </a:lnSpc>
              <a:spcBef>
                <a:spcPts val="0"/>
              </a:spcBef>
              <a:spcAft>
                <a:spcPts val="0"/>
              </a:spcAft>
              <a:buSzPts val="4800"/>
              <a:buFont typeface="Calibri"/>
              <a:buNone/>
            </a:pPr>
            <a:r>
              <a:rPr lang="en-IE"/>
              <a:t>SECTION</a:t>
            </a:r>
            <a:endParaRPr/>
          </a:p>
        </p:txBody>
      </p:sp>
      <p:sp>
        <p:nvSpPr>
          <p:cNvPr id="226" name="Google Shape;226;p4"/>
          <p:cNvSpPr txBox="1">
            <a:spLocks noGrp="1"/>
          </p:cNvSpPr>
          <p:nvPr>
            <p:ph type="body" idx="3"/>
          </p:nvPr>
        </p:nvSpPr>
        <p:spPr>
          <a:xfrm>
            <a:off x="616715" y="4378919"/>
            <a:ext cx="4926229" cy="853175"/>
          </a:xfrm>
          <a:prstGeom prst="rect">
            <a:avLst/>
          </a:prstGeom>
          <a:noFill/>
          <a:ln>
            <a:noFill/>
          </a:ln>
        </p:spPr>
        <p:txBody>
          <a:bodyPr spcFirstLastPara="1" wrap="square" lIns="80175" tIns="40075" rIns="80175" bIns="40075" anchor="t" anchorCtr="0">
            <a:noAutofit/>
          </a:bodyPr>
          <a:lstStyle/>
          <a:p>
            <a:pPr marL="401010" lvl="0" indent="-200505" algn="r" rtl="0">
              <a:lnSpc>
                <a:spcPct val="100000"/>
              </a:lnSpc>
              <a:spcBef>
                <a:spcPts val="0"/>
              </a:spcBef>
              <a:spcAft>
                <a:spcPts val="0"/>
              </a:spcAft>
              <a:buSzPts val="3600"/>
              <a:buFont typeface="Calibri"/>
              <a:buNone/>
            </a:pPr>
            <a:r>
              <a:rPr lang="en-IE" sz="3600" b="1" dirty="0"/>
              <a:t>Creating Expectation</a:t>
            </a:r>
            <a:endParaRPr sz="3600" b="1" dirty="0"/>
          </a:p>
        </p:txBody>
      </p:sp>
      <p:pic>
        <p:nvPicPr>
          <p:cNvPr id="227" name="Google Shape;227;p4"/>
          <p:cNvPicPr preferRelativeResize="0">
            <a:picLocks noGrp="1"/>
          </p:cNvPicPr>
          <p:nvPr>
            <p:ph type="pic" idx="4"/>
          </p:nvPr>
        </p:nvPicPr>
        <p:blipFill rotWithShape="1">
          <a:blip r:embed="rId3">
            <a:alphaModFix/>
          </a:blip>
          <a:srcRect/>
          <a:stretch/>
        </p:blipFill>
        <p:spPr>
          <a:xfrm>
            <a:off x="6000704" y="773905"/>
            <a:ext cx="4707239" cy="5550885"/>
          </a:xfrm>
          <a:prstGeom prst="rect">
            <a:avLst/>
          </a:prstGeom>
          <a:solidFill>
            <a:srgbClr val="D8D8D8"/>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
          <p:cNvSpPr txBox="1">
            <a:spLocks noGrp="1"/>
          </p:cNvSpPr>
          <p:nvPr>
            <p:ph type="body" idx="1"/>
          </p:nvPr>
        </p:nvSpPr>
        <p:spPr>
          <a:xfrm>
            <a:off x="749275" y="610795"/>
            <a:ext cx="9194843" cy="886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05C6F"/>
              </a:buClr>
              <a:buSzPts val="3100"/>
              <a:buFont typeface="Calibri"/>
              <a:buNone/>
            </a:pPr>
            <a:r>
              <a:rPr lang="en-IE" sz="3600" dirty="0"/>
              <a:t>Creating Expectation - General</a:t>
            </a:r>
            <a:endParaRPr sz="3600" dirty="0"/>
          </a:p>
          <a:p>
            <a:pPr marL="0" lvl="0" indent="0" algn="l" rtl="0">
              <a:spcBef>
                <a:spcPts val="0"/>
              </a:spcBef>
              <a:spcAft>
                <a:spcPts val="0"/>
              </a:spcAft>
              <a:buClr>
                <a:srgbClr val="305C6F"/>
              </a:buClr>
              <a:buSzPts val="3158"/>
              <a:buFont typeface="Calibri"/>
              <a:buNone/>
            </a:pPr>
            <a:endParaRPr dirty="0"/>
          </a:p>
        </p:txBody>
      </p:sp>
      <p:sp>
        <p:nvSpPr>
          <p:cNvPr id="233" name="Google Shape;233;p5"/>
          <p:cNvSpPr txBox="1">
            <a:spLocks noGrp="1"/>
          </p:cNvSpPr>
          <p:nvPr>
            <p:ph type="body" idx="2"/>
          </p:nvPr>
        </p:nvSpPr>
        <p:spPr>
          <a:xfrm>
            <a:off x="749275" y="1333491"/>
            <a:ext cx="9194841" cy="4895867"/>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Clr>
                <a:schemeClr val="dk1"/>
              </a:buClr>
              <a:buSzPts val="2100"/>
              <a:buFont typeface="Calibri"/>
              <a:buNone/>
            </a:pPr>
            <a:r>
              <a:rPr lang="en-IE" sz="2400" dirty="0">
                <a:solidFill>
                  <a:schemeClr val="tx1">
                    <a:lumMod val="75000"/>
                    <a:lumOff val="25000"/>
                  </a:schemeClr>
                </a:solidFill>
              </a:rPr>
              <a:t>Tourists will have expectations based on life experiences, including film, TV, music, social media, novels, travel guides etc.</a:t>
            </a: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5"/>
              <a:buFont typeface="Calibri"/>
              <a:buNone/>
            </a:pP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0"/>
              <a:buFont typeface="Calibri"/>
              <a:buNone/>
            </a:pPr>
            <a:r>
              <a:rPr lang="en-IE" sz="2400" dirty="0">
                <a:solidFill>
                  <a:schemeClr val="tx1">
                    <a:lumMod val="75000"/>
                    <a:lumOff val="25000"/>
                  </a:schemeClr>
                </a:solidFill>
              </a:rPr>
              <a:t>To help create expectations you can:</a:t>
            </a: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5"/>
              <a:buFont typeface="Calibri"/>
              <a:buNone/>
            </a:pP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dk1"/>
              </a:buClr>
              <a:buSzPts val="2100"/>
              <a:buFont typeface="Arial"/>
              <a:buChar char="•"/>
            </a:pPr>
            <a:r>
              <a:rPr lang="en-IE" sz="2400" dirty="0">
                <a:solidFill>
                  <a:schemeClr val="tx1">
                    <a:lumMod val="75000"/>
                    <a:lumOff val="25000"/>
                  </a:schemeClr>
                </a:solidFill>
              </a:rPr>
              <a:t>Be creative with your promotional material</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dk1"/>
              </a:buClr>
              <a:buSzPts val="2100"/>
              <a:buFont typeface="Arial"/>
              <a:buChar char="•"/>
            </a:pPr>
            <a:r>
              <a:rPr lang="en-IE" sz="2400" dirty="0">
                <a:solidFill>
                  <a:schemeClr val="tx1">
                    <a:lumMod val="75000"/>
                    <a:lumOff val="25000"/>
                  </a:schemeClr>
                </a:solidFill>
              </a:rPr>
              <a:t>Tourists will engage with highly visual content – use lots of high-quality imagery and video</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dk1"/>
              </a:buClr>
              <a:buSzPts val="2100"/>
              <a:buFont typeface="Arial"/>
              <a:buChar char="•"/>
            </a:pPr>
            <a:r>
              <a:rPr lang="en-IE" sz="2400" dirty="0">
                <a:solidFill>
                  <a:schemeClr val="tx1">
                    <a:lumMod val="75000"/>
                    <a:lumOff val="25000"/>
                  </a:schemeClr>
                </a:solidFill>
              </a:rPr>
              <a:t>Don’t forget about audio content – you can record the sounds of the night (e.g. frogs, owls, crickets, etc)</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dk1"/>
              </a:buClr>
              <a:buSzPts val="2100"/>
              <a:buFont typeface="Arial"/>
              <a:buChar char="•"/>
            </a:pPr>
            <a:r>
              <a:rPr lang="en-IE" sz="2400" dirty="0">
                <a:solidFill>
                  <a:schemeClr val="tx1">
                    <a:lumMod val="75000"/>
                    <a:lumOff val="25000"/>
                  </a:schemeClr>
                </a:solidFill>
              </a:rPr>
              <a:t>Connect and capitalise with existing relevant material</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dk1"/>
              </a:buClr>
              <a:buSzPts val="2100"/>
              <a:buFont typeface="Arial"/>
              <a:buChar char="•"/>
            </a:pPr>
            <a:r>
              <a:rPr lang="en-IE" sz="2400" dirty="0">
                <a:solidFill>
                  <a:schemeClr val="tx1">
                    <a:lumMod val="75000"/>
                    <a:lumOff val="25000"/>
                  </a:schemeClr>
                </a:solidFill>
              </a:rPr>
              <a:t>Talk to guests and explain to them that they might see or do</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dk1"/>
              </a:buClr>
              <a:buSzPts val="2100"/>
              <a:buFont typeface="Arial"/>
              <a:buChar char="•"/>
            </a:pPr>
            <a:r>
              <a:rPr lang="en-IE" sz="2400" dirty="0">
                <a:solidFill>
                  <a:schemeClr val="tx1">
                    <a:lumMod val="75000"/>
                    <a:lumOff val="25000"/>
                  </a:schemeClr>
                </a:solidFill>
              </a:rPr>
              <a:t>Good social media use is critical to reach and engage audiences</a:t>
            </a:r>
            <a:endParaRPr sz="2400" dirty="0">
              <a:solidFill>
                <a:schemeClr val="tx1">
                  <a:lumMod val="75000"/>
                  <a:lumOff val="25000"/>
                </a:schemeClr>
              </a:solidFill>
            </a:endParaRPr>
          </a:p>
        </p:txBody>
      </p:sp>
      <p:sp>
        <p:nvSpPr>
          <p:cNvPr id="2" name="TextBox 1">
            <a:extLst>
              <a:ext uri="{FF2B5EF4-FFF2-40B4-BE49-F238E27FC236}">
                <a16:creationId xmlns:a16="http://schemas.microsoft.com/office/drawing/2014/main" id="{015DBF58-7C5C-400B-8878-C3E8F9AE1929}"/>
              </a:ext>
            </a:extLst>
          </p:cNvPr>
          <p:cNvSpPr txBox="1"/>
          <p:nvPr/>
        </p:nvSpPr>
        <p:spPr>
          <a:xfrm>
            <a:off x="4963886" y="6361833"/>
            <a:ext cx="5308270" cy="1015663"/>
          </a:xfrm>
          <a:prstGeom prst="rect">
            <a:avLst/>
          </a:prstGeom>
          <a:noFill/>
        </p:spPr>
        <p:txBody>
          <a:bodyPr wrap="square" rtlCol="0">
            <a:spAutoFit/>
          </a:bodyPr>
          <a:lstStyle/>
          <a:p>
            <a:r>
              <a:rPr lang="en-GB" sz="2000" b="1" dirty="0">
                <a:solidFill>
                  <a:schemeClr val="tx1">
                    <a:lumMod val="75000"/>
                    <a:lumOff val="25000"/>
                  </a:schemeClr>
                </a:solidFill>
                <a:latin typeface="Calibri"/>
                <a:ea typeface="Calibri"/>
                <a:cs typeface="Calibri"/>
                <a:sym typeface="Calibri"/>
              </a:rPr>
              <a:t>Learning activity:</a:t>
            </a:r>
          </a:p>
          <a:p>
            <a:r>
              <a:rPr lang="en-GB" sz="2000" dirty="0">
                <a:solidFill>
                  <a:schemeClr val="tx1">
                    <a:lumMod val="75000"/>
                    <a:lumOff val="25000"/>
                  </a:schemeClr>
                </a:solidFill>
                <a:latin typeface="Calibri"/>
                <a:ea typeface="Calibri"/>
                <a:cs typeface="Calibri"/>
                <a:sym typeface="Calibri"/>
              </a:rPr>
              <a:t>Go for a dark sky walk and listen to the sounds in nature. If you can, try to record them.</a:t>
            </a:r>
            <a:endParaRPr lang="is-IS" sz="2000" dirty="0">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6"/>
          <p:cNvSpPr txBox="1">
            <a:spLocks noGrp="1"/>
          </p:cNvSpPr>
          <p:nvPr>
            <p:ph type="body" idx="1"/>
          </p:nvPr>
        </p:nvSpPr>
        <p:spPr>
          <a:xfrm>
            <a:off x="749275" y="610795"/>
            <a:ext cx="9194843" cy="886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05C6F"/>
              </a:buClr>
              <a:buSzPts val="3100"/>
              <a:buFont typeface="Calibri"/>
              <a:buNone/>
            </a:pPr>
            <a:r>
              <a:rPr lang="en-IE" sz="3600" dirty="0"/>
              <a:t>Creating Expectation - Language</a:t>
            </a:r>
            <a:endParaRPr sz="3600" dirty="0"/>
          </a:p>
          <a:p>
            <a:pPr marL="0" lvl="0" indent="0" algn="l" rtl="0">
              <a:spcBef>
                <a:spcPts val="0"/>
              </a:spcBef>
              <a:spcAft>
                <a:spcPts val="0"/>
              </a:spcAft>
              <a:buClr>
                <a:srgbClr val="305C6F"/>
              </a:buClr>
              <a:buSzPts val="3158"/>
              <a:buFont typeface="Calibri"/>
              <a:buNone/>
            </a:pPr>
            <a:endParaRPr dirty="0"/>
          </a:p>
          <a:p>
            <a:pPr marL="0" lvl="0" indent="0" algn="l" rtl="0">
              <a:spcBef>
                <a:spcPts val="0"/>
              </a:spcBef>
              <a:spcAft>
                <a:spcPts val="0"/>
              </a:spcAft>
              <a:buClr>
                <a:srgbClr val="305C6F"/>
              </a:buClr>
              <a:buSzPts val="3158"/>
              <a:buFont typeface="Calibri"/>
              <a:buNone/>
            </a:pPr>
            <a:endParaRPr dirty="0"/>
          </a:p>
        </p:txBody>
      </p:sp>
      <p:sp>
        <p:nvSpPr>
          <p:cNvPr id="239" name="Google Shape;239;p6"/>
          <p:cNvSpPr txBox="1">
            <a:spLocks noGrp="1"/>
          </p:cNvSpPr>
          <p:nvPr>
            <p:ph type="body" idx="2"/>
          </p:nvPr>
        </p:nvSpPr>
        <p:spPr>
          <a:xfrm>
            <a:off x="749277" y="1333491"/>
            <a:ext cx="9194841" cy="4675423"/>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Clr>
                <a:schemeClr val="dk1"/>
              </a:buClr>
              <a:buSzPts val="2100"/>
              <a:buFont typeface="Calibri"/>
              <a:buNone/>
            </a:pPr>
            <a:r>
              <a:rPr lang="en-IE" sz="2400" dirty="0">
                <a:solidFill>
                  <a:schemeClr val="tx1">
                    <a:lumMod val="75000"/>
                    <a:lumOff val="25000"/>
                  </a:schemeClr>
                </a:solidFill>
              </a:rPr>
              <a:t>Use evocative and creative language to engage guests. </a:t>
            </a: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5"/>
              <a:buFont typeface="Calibri"/>
              <a:buNone/>
            </a:pPr>
            <a:endParaRPr sz="24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100"/>
              <a:buFont typeface="Calibri"/>
              <a:buNone/>
            </a:pPr>
            <a:r>
              <a:rPr lang="en-IE" sz="2400" dirty="0">
                <a:solidFill>
                  <a:schemeClr val="tx1">
                    <a:lumMod val="75000"/>
                    <a:lumOff val="25000"/>
                  </a:schemeClr>
                </a:solidFill>
              </a:rPr>
              <a:t>Words such as the below may inspire or guide guests:</a:t>
            </a:r>
            <a:endParaRPr sz="2400" dirty="0">
              <a:solidFill>
                <a:schemeClr val="tx1">
                  <a:lumMod val="75000"/>
                  <a:lumOff val="25000"/>
                </a:schemeClr>
              </a:solidFill>
            </a:endParaRPr>
          </a:p>
          <a:p>
            <a:pPr marL="342900" lvl="0" indent="-209232" algn="just" rtl="0">
              <a:lnSpc>
                <a:spcPct val="100000"/>
              </a:lnSpc>
              <a:spcBef>
                <a:spcPts val="0"/>
              </a:spcBef>
              <a:spcAft>
                <a:spcPts val="0"/>
              </a:spcAft>
              <a:buClr>
                <a:schemeClr val="dk1"/>
              </a:buClr>
              <a:buSzPts val="2105"/>
              <a:buFont typeface="Arial"/>
              <a:buNone/>
            </a:pP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dk1"/>
              </a:buClr>
              <a:buSzPts val="2100"/>
              <a:buFont typeface="Arial"/>
              <a:buChar char="•"/>
            </a:pPr>
            <a:r>
              <a:rPr lang="en-IE" sz="2400" dirty="0">
                <a:solidFill>
                  <a:schemeClr val="tx1">
                    <a:lumMod val="75000"/>
                    <a:lumOff val="25000"/>
                  </a:schemeClr>
                </a:solidFill>
              </a:rPr>
              <a:t>Darkness</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dk1"/>
              </a:buClr>
              <a:buSzPts val="2100"/>
              <a:buFont typeface="Arial"/>
              <a:buChar char="•"/>
            </a:pPr>
            <a:r>
              <a:rPr lang="en-IE" sz="2400" dirty="0">
                <a:solidFill>
                  <a:schemeClr val="tx1">
                    <a:lumMod val="75000"/>
                    <a:lumOff val="25000"/>
                  </a:schemeClr>
                </a:solidFill>
              </a:rPr>
              <a:t>Mystery and the unknown</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dk1"/>
              </a:buClr>
              <a:buSzPts val="2100"/>
              <a:buFont typeface="Arial"/>
              <a:buChar char="•"/>
            </a:pPr>
            <a:r>
              <a:rPr lang="en-IE" sz="2400" dirty="0">
                <a:solidFill>
                  <a:schemeClr val="tx1">
                    <a:lumMod val="75000"/>
                    <a:lumOff val="25000"/>
                  </a:schemeClr>
                </a:solidFill>
              </a:rPr>
              <a:t>Sensory awareness – encourage guests to listen, look, and touch</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dk1"/>
              </a:buClr>
              <a:buSzPts val="2100"/>
              <a:buFont typeface="Arial"/>
              <a:buChar char="•"/>
            </a:pPr>
            <a:r>
              <a:rPr lang="en-IE" sz="2400" dirty="0">
                <a:solidFill>
                  <a:schemeClr val="tx1">
                    <a:lumMod val="75000"/>
                    <a:lumOff val="25000"/>
                  </a:schemeClr>
                </a:solidFill>
              </a:rPr>
              <a:t>Being at one with nature, harmony with the environment</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dk1"/>
              </a:buClr>
              <a:buSzPts val="2100"/>
              <a:buFont typeface="Arial"/>
              <a:buChar char="•"/>
            </a:pPr>
            <a:r>
              <a:rPr lang="en-IE" sz="2400" dirty="0">
                <a:solidFill>
                  <a:schemeClr val="tx1">
                    <a:lumMod val="75000"/>
                    <a:lumOff val="25000"/>
                  </a:schemeClr>
                </a:solidFill>
              </a:rPr>
              <a:t>Spirituality and mythology</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dk1"/>
              </a:buClr>
              <a:buSzPts val="2100"/>
              <a:buFont typeface="Arial"/>
              <a:buChar char="•"/>
            </a:pPr>
            <a:r>
              <a:rPr lang="en-IE" sz="2400" dirty="0">
                <a:solidFill>
                  <a:schemeClr val="tx1">
                    <a:lumMod val="75000"/>
                    <a:lumOff val="25000"/>
                  </a:schemeClr>
                </a:solidFill>
              </a:rPr>
              <a:t>Heritage and folklore (e.g. ghost stories, navigation, religious stories)</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dk1"/>
              </a:buClr>
              <a:buSzPts val="2100"/>
              <a:buFont typeface="Arial"/>
              <a:buChar char="•"/>
            </a:pPr>
            <a:r>
              <a:rPr lang="en-IE" sz="2400" dirty="0">
                <a:solidFill>
                  <a:schemeClr val="tx1">
                    <a:lumMod val="75000"/>
                    <a:lumOff val="25000"/>
                  </a:schemeClr>
                </a:solidFill>
              </a:rPr>
              <a:t>Fear, scares and the unseen</a:t>
            </a:r>
            <a:endParaRPr sz="2400" dirty="0">
              <a:solidFill>
                <a:schemeClr val="tx1">
                  <a:lumMod val="75000"/>
                  <a:lumOff val="25000"/>
                </a:schemeClr>
              </a:solidFill>
            </a:endParaRPr>
          </a:p>
          <a:p>
            <a:pPr marL="342900" lvl="0" indent="-342900" algn="just" rtl="0">
              <a:lnSpc>
                <a:spcPct val="100000"/>
              </a:lnSpc>
              <a:spcBef>
                <a:spcPts val="0"/>
              </a:spcBef>
              <a:spcAft>
                <a:spcPts val="0"/>
              </a:spcAft>
              <a:buClr>
                <a:schemeClr val="dk1"/>
              </a:buClr>
              <a:buSzPts val="2100"/>
              <a:buFont typeface="Arial"/>
              <a:buChar char="•"/>
            </a:pPr>
            <a:r>
              <a:rPr lang="en-IE" sz="2400" dirty="0">
                <a:solidFill>
                  <a:schemeClr val="tx1">
                    <a:lumMod val="75000"/>
                    <a:lumOff val="25000"/>
                  </a:schemeClr>
                </a:solidFill>
              </a:rPr>
              <a:t>Digital detox – encourage guest to put phones away</a:t>
            </a:r>
            <a:endParaRPr sz="2400" dirty="0">
              <a:solidFill>
                <a:schemeClr val="tx1">
                  <a:lumMod val="75000"/>
                  <a:lumOff val="25000"/>
                </a:schemeClr>
              </a:solidFill>
            </a:endParaRPr>
          </a:p>
          <a:p>
            <a:pPr marL="0" lvl="0" indent="0" algn="l" rtl="0">
              <a:lnSpc>
                <a:spcPct val="100000"/>
              </a:lnSpc>
              <a:spcBef>
                <a:spcPts val="0"/>
              </a:spcBef>
              <a:spcAft>
                <a:spcPts val="0"/>
              </a:spcAft>
              <a:buClr>
                <a:schemeClr val="dk1"/>
              </a:buClr>
              <a:buSzPts val="2105"/>
              <a:buFont typeface="Calibri"/>
              <a:buNone/>
            </a:pPr>
            <a:endParaRPr sz="2400" dirty="0"/>
          </a:p>
        </p:txBody>
      </p:sp>
      <p:sp>
        <p:nvSpPr>
          <p:cNvPr id="2" name="TextBox 1">
            <a:extLst>
              <a:ext uri="{FF2B5EF4-FFF2-40B4-BE49-F238E27FC236}">
                <a16:creationId xmlns:a16="http://schemas.microsoft.com/office/drawing/2014/main" id="{B28C2C94-074E-4807-9AE8-36D8E92A5647}"/>
              </a:ext>
            </a:extLst>
          </p:cNvPr>
          <p:cNvSpPr txBox="1"/>
          <p:nvPr/>
        </p:nvSpPr>
        <p:spPr>
          <a:xfrm>
            <a:off x="2434441" y="6003728"/>
            <a:ext cx="8027720" cy="1323439"/>
          </a:xfrm>
          <a:prstGeom prst="rect">
            <a:avLst/>
          </a:prstGeom>
          <a:noFill/>
        </p:spPr>
        <p:txBody>
          <a:bodyPr wrap="square" rtlCol="0">
            <a:spAutoFit/>
          </a:bodyPr>
          <a:lstStyle/>
          <a:p>
            <a:pPr lvl="0">
              <a:buClr>
                <a:srgbClr val="86D3E2"/>
              </a:buClr>
              <a:buSzPts val="1200"/>
            </a:pPr>
            <a:r>
              <a:rPr lang="en-GB" sz="2000" b="1" dirty="0">
                <a:solidFill>
                  <a:schemeClr val="tx1">
                    <a:lumMod val="75000"/>
                    <a:lumOff val="25000"/>
                  </a:schemeClr>
                </a:solidFill>
                <a:latin typeface="Calibri"/>
                <a:ea typeface="Calibri"/>
                <a:cs typeface="Calibri"/>
                <a:sym typeface="Calibri"/>
              </a:rPr>
              <a:t>Learning activity:</a:t>
            </a:r>
          </a:p>
          <a:p>
            <a:pPr lvl="0">
              <a:buClr>
                <a:srgbClr val="86D3E2"/>
              </a:buClr>
              <a:buSzPts val="1200"/>
            </a:pPr>
            <a:r>
              <a:rPr lang="en-GB" sz="2000" dirty="0">
                <a:solidFill>
                  <a:schemeClr val="tx1">
                    <a:lumMod val="75000"/>
                    <a:lumOff val="25000"/>
                  </a:schemeClr>
                </a:solidFill>
                <a:latin typeface="Calibri"/>
                <a:ea typeface="Calibri"/>
                <a:cs typeface="Calibri"/>
                <a:sym typeface="Calibri"/>
              </a:rPr>
              <a:t>Think of evocative and creative words for the darkness that you can use. Look for words in e.g. folklore, stories about the mythology of the dark sky and more. </a:t>
            </a:r>
            <a:endParaRPr lang="en-GB" sz="2000" dirty="0">
              <a:solidFill>
                <a:schemeClr val="tx1">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7"/>
          <p:cNvSpPr txBox="1">
            <a:spLocks noGrp="1"/>
          </p:cNvSpPr>
          <p:nvPr>
            <p:ph type="body" idx="1"/>
          </p:nvPr>
        </p:nvSpPr>
        <p:spPr>
          <a:xfrm>
            <a:off x="1618270" y="1646355"/>
            <a:ext cx="3753073" cy="663982"/>
          </a:xfrm>
          <a:prstGeom prst="rect">
            <a:avLst/>
          </a:prstGeom>
          <a:noFill/>
          <a:ln>
            <a:noFill/>
          </a:ln>
        </p:spPr>
        <p:txBody>
          <a:bodyPr spcFirstLastPara="1" wrap="square" lIns="80175" tIns="40075" rIns="80175" bIns="40075" anchor="t" anchorCtr="0">
            <a:noAutofit/>
          </a:bodyPr>
          <a:lstStyle/>
          <a:p>
            <a:pPr marL="0" lvl="0" indent="0" algn="r" rtl="0">
              <a:lnSpc>
                <a:spcPct val="100000"/>
              </a:lnSpc>
              <a:spcBef>
                <a:spcPts val="0"/>
              </a:spcBef>
              <a:spcAft>
                <a:spcPts val="0"/>
              </a:spcAft>
              <a:buSzPts val="11600"/>
              <a:buFont typeface="Calibri"/>
              <a:buNone/>
            </a:pPr>
            <a:r>
              <a:rPr lang="en-IE"/>
              <a:t>02</a:t>
            </a:r>
            <a:endParaRPr/>
          </a:p>
        </p:txBody>
      </p:sp>
      <p:sp>
        <p:nvSpPr>
          <p:cNvPr id="245" name="Google Shape;245;p7"/>
          <p:cNvSpPr txBox="1">
            <a:spLocks noGrp="1"/>
          </p:cNvSpPr>
          <p:nvPr>
            <p:ph type="body" idx="2"/>
          </p:nvPr>
        </p:nvSpPr>
        <p:spPr>
          <a:xfrm>
            <a:off x="1618268" y="1390503"/>
            <a:ext cx="3728432" cy="774216"/>
          </a:xfrm>
          <a:prstGeom prst="rect">
            <a:avLst/>
          </a:prstGeom>
          <a:noFill/>
          <a:ln>
            <a:noFill/>
          </a:ln>
        </p:spPr>
        <p:txBody>
          <a:bodyPr spcFirstLastPara="1" wrap="square" lIns="80175" tIns="40075" rIns="80175" bIns="40075" anchor="t" anchorCtr="0">
            <a:noAutofit/>
          </a:bodyPr>
          <a:lstStyle/>
          <a:p>
            <a:pPr marL="0" lvl="0" indent="0" algn="r" rtl="0">
              <a:lnSpc>
                <a:spcPct val="100000"/>
              </a:lnSpc>
              <a:spcBef>
                <a:spcPts val="0"/>
              </a:spcBef>
              <a:spcAft>
                <a:spcPts val="0"/>
              </a:spcAft>
              <a:buSzPts val="4800"/>
              <a:buFont typeface="Calibri"/>
              <a:buNone/>
            </a:pPr>
            <a:r>
              <a:rPr lang="en-IE"/>
              <a:t>SECTION</a:t>
            </a:r>
            <a:endParaRPr/>
          </a:p>
        </p:txBody>
      </p:sp>
      <p:sp>
        <p:nvSpPr>
          <p:cNvPr id="246" name="Google Shape;246;p7"/>
          <p:cNvSpPr txBox="1">
            <a:spLocks noGrp="1"/>
          </p:cNvSpPr>
          <p:nvPr>
            <p:ph type="body" idx="3"/>
          </p:nvPr>
        </p:nvSpPr>
        <p:spPr>
          <a:xfrm>
            <a:off x="655625" y="4400811"/>
            <a:ext cx="4926229" cy="853175"/>
          </a:xfrm>
          <a:prstGeom prst="rect">
            <a:avLst/>
          </a:prstGeom>
          <a:noFill/>
          <a:ln>
            <a:noFill/>
          </a:ln>
        </p:spPr>
        <p:txBody>
          <a:bodyPr spcFirstLastPara="1" wrap="square" lIns="80175" tIns="40075" rIns="80175" bIns="40075" anchor="t" anchorCtr="0">
            <a:noAutofit/>
          </a:bodyPr>
          <a:lstStyle/>
          <a:p>
            <a:pPr marL="401010" lvl="0" indent="-200505" algn="r" rtl="0">
              <a:lnSpc>
                <a:spcPct val="100000"/>
              </a:lnSpc>
              <a:spcBef>
                <a:spcPts val="0"/>
              </a:spcBef>
              <a:spcAft>
                <a:spcPts val="0"/>
              </a:spcAft>
              <a:buSzPts val="3600"/>
              <a:buFont typeface="Calibri"/>
              <a:buNone/>
            </a:pPr>
            <a:r>
              <a:rPr lang="en-IE" sz="3600" b="1" dirty="0"/>
              <a:t>Managing Expectation</a:t>
            </a:r>
            <a:endParaRPr sz="3600" b="1" dirty="0"/>
          </a:p>
        </p:txBody>
      </p:sp>
      <p:pic>
        <p:nvPicPr>
          <p:cNvPr id="247" name="Google Shape;247;p7"/>
          <p:cNvPicPr preferRelativeResize="0">
            <a:picLocks noGrp="1"/>
          </p:cNvPicPr>
          <p:nvPr>
            <p:ph type="pic" idx="4"/>
          </p:nvPr>
        </p:nvPicPr>
        <p:blipFill rotWithShape="1">
          <a:blip r:embed="rId3">
            <a:alphaModFix/>
          </a:blip>
          <a:srcRect/>
          <a:stretch/>
        </p:blipFill>
        <p:spPr>
          <a:xfrm>
            <a:off x="6000704" y="773905"/>
            <a:ext cx="4707239" cy="5550885"/>
          </a:xfrm>
          <a:prstGeom prst="rect">
            <a:avLst/>
          </a:prstGeom>
          <a:solidFill>
            <a:srgbClr val="D8D8D8"/>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8"/>
          <p:cNvSpPr txBox="1">
            <a:spLocks noGrp="1"/>
          </p:cNvSpPr>
          <p:nvPr>
            <p:ph type="body" idx="1"/>
          </p:nvPr>
        </p:nvSpPr>
        <p:spPr>
          <a:xfrm>
            <a:off x="749275" y="610795"/>
            <a:ext cx="9194843" cy="886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05C6F"/>
              </a:buClr>
              <a:buSzPts val="3100"/>
              <a:buFont typeface="Calibri"/>
              <a:buNone/>
            </a:pPr>
            <a:r>
              <a:rPr lang="en-IE" sz="3600" dirty="0"/>
              <a:t>Managing Expectations</a:t>
            </a:r>
            <a:endParaRPr sz="3600" dirty="0"/>
          </a:p>
        </p:txBody>
      </p:sp>
      <p:sp>
        <p:nvSpPr>
          <p:cNvPr id="253" name="Google Shape;253;p8"/>
          <p:cNvSpPr txBox="1">
            <a:spLocks noGrp="1"/>
          </p:cNvSpPr>
          <p:nvPr>
            <p:ph type="body" idx="2"/>
          </p:nvPr>
        </p:nvSpPr>
        <p:spPr>
          <a:xfrm>
            <a:off x="749275" y="1333491"/>
            <a:ext cx="9194841" cy="4895867"/>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Clr>
                <a:schemeClr val="dk1"/>
              </a:buClr>
              <a:buSzPts val="2000"/>
              <a:buFont typeface="Calibri"/>
              <a:buNone/>
            </a:pPr>
            <a:r>
              <a:rPr lang="en-IE" sz="2000" dirty="0">
                <a:solidFill>
                  <a:schemeClr val="tx1">
                    <a:lumMod val="75000"/>
                    <a:lumOff val="25000"/>
                  </a:schemeClr>
                </a:solidFill>
              </a:rPr>
              <a:t>Sometimes the experience may not work.</a:t>
            </a:r>
            <a:endParaRPr sz="20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000"/>
              <a:buFont typeface="Calibri"/>
              <a:buNone/>
            </a:pPr>
            <a:endParaRPr sz="20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000"/>
              <a:buFont typeface="Calibri"/>
              <a:buNone/>
            </a:pPr>
            <a:r>
              <a:rPr lang="en-IE" sz="2000" dirty="0">
                <a:solidFill>
                  <a:schemeClr val="tx1">
                    <a:lumMod val="75000"/>
                    <a:lumOff val="25000"/>
                  </a:schemeClr>
                </a:solidFill>
              </a:rPr>
              <a:t>The weather will not be kind. The sky will be cloudy. Conditions may not be appropriate to travel. This may disappoint guests if they have built expectations.</a:t>
            </a:r>
            <a:endParaRPr sz="20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000"/>
              <a:buFont typeface="Calibri"/>
              <a:buNone/>
            </a:pPr>
            <a:endParaRPr sz="20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000"/>
              <a:buFont typeface="Calibri"/>
              <a:buNone/>
            </a:pPr>
            <a:r>
              <a:rPr lang="en-IE" sz="2000" dirty="0">
                <a:solidFill>
                  <a:schemeClr val="tx1">
                    <a:lumMod val="75000"/>
                    <a:lumOff val="25000"/>
                  </a:schemeClr>
                </a:solidFill>
              </a:rPr>
              <a:t>Consider how to manage expectations. Some ideas of what you could do include:</a:t>
            </a:r>
            <a:endParaRPr sz="2000" dirty="0">
              <a:solidFill>
                <a:schemeClr val="tx1">
                  <a:lumMod val="75000"/>
                  <a:lumOff val="25000"/>
                </a:schemeClr>
              </a:solidFill>
            </a:endParaRPr>
          </a:p>
          <a:p>
            <a:pPr marL="0" lvl="0" indent="0" algn="just" rtl="0">
              <a:lnSpc>
                <a:spcPct val="100000"/>
              </a:lnSpc>
              <a:spcBef>
                <a:spcPts val="0"/>
              </a:spcBef>
              <a:spcAft>
                <a:spcPts val="0"/>
              </a:spcAft>
              <a:buClr>
                <a:schemeClr val="dk1"/>
              </a:buClr>
              <a:buSzPts val="2000"/>
              <a:buFont typeface="Calibri"/>
              <a:buNone/>
            </a:pPr>
            <a:endParaRPr sz="2000" dirty="0">
              <a:solidFill>
                <a:schemeClr val="tx1">
                  <a:lumMod val="75000"/>
                  <a:lumOff val="25000"/>
                </a:schemeClr>
              </a:solidFill>
            </a:endParaRPr>
          </a:p>
          <a:p>
            <a:pPr marL="457200" lvl="0" indent="-457200" algn="just" rtl="0">
              <a:lnSpc>
                <a:spcPct val="100000"/>
              </a:lnSpc>
              <a:spcBef>
                <a:spcPts val="0"/>
              </a:spcBef>
              <a:spcAft>
                <a:spcPts val="0"/>
              </a:spcAft>
              <a:buClr>
                <a:schemeClr val="tx1">
                  <a:lumMod val="75000"/>
                  <a:lumOff val="25000"/>
                </a:schemeClr>
              </a:buClr>
              <a:buSzPts val="2000"/>
              <a:buFont typeface="Calibri"/>
              <a:buAutoNum type="arabicParenR"/>
            </a:pPr>
            <a:r>
              <a:rPr lang="en-IE" sz="2000" dirty="0">
                <a:solidFill>
                  <a:schemeClr val="tx1">
                    <a:lumMod val="75000"/>
                    <a:lumOff val="25000"/>
                  </a:schemeClr>
                </a:solidFill>
              </a:rPr>
              <a:t>Proceed with the activity but tell many stories to keep guests engaged.</a:t>
            </a:r>
            <a:endParaRPr sz="2000" dirty="0">
              <a:solidFill>
                <a:schemeClr val="tx1">
                  <a:lumMod val="75000"/>
                  <a:lumOff val="25000"/>
                </a:schemeClr>
              </a:solidFill>
            </a:endParaRPr>
          </a:p>
          <a:p>
            <a:pPr marL="457200" lvl="0" indent="-457200" algn="just" rtl="0">
              <a:lnSpc>
                <a:spcPct val="100000"/>
              </a:lnSpc>
              <a:spcBef>
                <a:spcPts val="0"/>
              </a:spcBef>
              <a:spcAft>
                <a:spcPts val="0"/>
              </a:spcAft>
              <a:buClr>
                <a:schemeClr val="dk1"/>
              </a:buClr>
              <a:buSzPts val="2000"/>
              <a:buFont typeface="Calibri"/>
              <a:buAutoNum type="arabicParenR"/>
            </a:pPr>
            <a:r>
              <a:rPr lang="en-IE" sz="2000" dirty="0">
                <a:solidFill>
                  <a:schemeClr val="tx1">
                    <a:lumMod val="75000"/>
                    <a:lumOff val="25000"/>
                  </a:schemeClr>
                </a:solidFill>
              </a:rPr>
              <a:t>Offer some space themed movies for children to watch if it’s too cloudy for star gazing.</a:t>
            </a:r>
            <a:endParaRPr sz="2000" dirty="0">
              <a:solidFill>
                <a:schemeClr val="tx1">
                  <a:lumMod val="75000"/>
                  <a:lumOff val="25000"/>
                </a:schemeClr>
              </a:solidFill>
            </a:endParaRPr>
          </a:p>
          <a:p>
            <a:pPr marL="457200" lvl="0" indent="-457200" algn="just" rtl="0">
              <a:lnSpc>
                <a:spcPct val="100000"/>
              </a:lnSpc>
              <a:spcBef>
                <a:spcPts val="0"/>
              </a:spcBef>
              <a:spcAft>
                <a:spcPts val="0"/>
              </a:spcAft>
              <a:buClr>
                <a:schemeClr val="dk1"/>
              </a:buClr>
              <a:buSzPts val="2000"/>
              <a:buFont typeface="Calibri"/>
              <a:buAutoNum type="arabicParenR"/>
            </a:pPr>
            <a:r>
              <a:rPr lang="en-IE" sz="2000" dirty="0">
                <a:solidFill>
                  <a:schemeClr val="tx1">
                    <a:lumMod val="75000"/>
                    <a:lumOff val="25000"/>
                  </a:schemeClr>
                </a:solidFill>
              </a:rPr>
              <a:t>Offer a free return visit. For example, some tour businesses will offer guests a return trip if they do not see the what was offered as the main activity.</a:t>
            </a:r>
            <a:endParaRPr sz="2000" dirty="0">
              <a:solidFill>
                <a:schemeClr val="tx1">
                  <a:lumMod val="75000"/>
                  <a:lumOff val="25000"/>
                </a:schemeClr>
              </a:solidFill>
            </a:endParaRPr>
          </a:p>
          <a:p>
            <a:pPr marL="457200" lvl="0" indent="-457200" algn="just" rtl="0">
              <a:lnSpc>
                <a:spcPct val="100000"/>
              </a:lnSpc>
              <a:spcBef>
                <a:spcPts val="0"/>
              </a:spcBef>
              <a:spcAft>
                <a:spcPts val="0"/>
              </a:spcAft>
              <a:buClr>
                <a:schemeClr val="dk1"/>
              </a:buClr>
              <a:buSzPts val="2000"/>
              <a:buFont typeface="Calibri"/>
              <a:buAutoNum type="arabicParenR"/>
            </a:pPr>
            <a:r>
              <a:rPr lang="en-IE" sz="2000" dirty="0">
                <a:solidFill>
                  <a:schemeClr val="tx1">
                    <a:lumMod val="75000"/>
                    <a:lumOff val="25000"/>
                  </a:schemeClr>
                </a:solidFill>
              </a:rPr>
              <a:t>Purchase some dark sky equipment, such as night vision camera, a projected constellation for visitors, some insect samples etc.</a:t>
            </a:r>
            <a:endParaRPr sz="2000" dirty="0">
              <a:solidFill>
                <a:schemeClr val="tx1">
                  <a:lumMod val="75000"/>
                  <a:lumOff val="25000"/>
                </a:schemeClr>
              </a:solidFill>
            </a:endParaRPr>
          </a:p>
        </p:txBody>
      </p:sp>
      <p:sp>
        <p:nvSpPr>
          <p:cNvPr id="2" name="TextBox 1">
            <a:extLst>
              <a:ext uri="{FF2B5EF4-FFF2-40B4-BE49-F238E27FC236}">
                <a16:creationId xmlns:a16="http://schemas.microsoft.com/office/drawing/2014/main" id="{498EE159-DF18-49A8-AF90-33D7008E8EAD}"/>
              </a:ext>
            </a:extLst>
          </p:cNvPr>
          <p:cNvSpPr txBox="1"/>
          <p:nvPr/>
        </p:nvSpPr>
        <p:spPr>
          <a:xfrm>
            <a:off x="1310755" y="5991852"/>
            <a:ext cx="8633361" cy="1323439"/>
          </a:xfrm>
          <a:prstGeom prst="rect">
            <a:avLst/>
          </a:prstGeom>
          <a:noFill/>
        </p:spPr>
        <p:txBody>
          <a:bodyPr wrap="square" rtlCol="0">
            <a:spAutoFit/>
          </a:bodyPr>
          <a:lstStyle/>
          <a:p>
            <a:pPr lvl="0">
              <a:buClr>
                <a:srgbClr val="86D3E2"/>
              </a:buClr>
              <a:buSzPts val="1200"/>
            </a:pPr>
            <a:r>
              <a:rPr lang="en-GB" sz="2000" b="1" dirty="0">
                <a:solidFill>
                  <a:schemeClr val="tx1">
                    <a:lumMod val="75000"/>
                    <a:lumOff val="25000"/>
                  </a:schemeClr>
                </a:solidFill>
                <a:latin typeface="Calibri"/>
                <a:ea typeface="Calibri"/>
                <a:cs typeface="Calibri"/>
                <a:sym typeface="Calibri"/>
              </a:rPr>
              <a:t>Learning activity:</a:t>
            </a:r>
          </a:p>
          <a:p>
            <a:pPr lvl="0">
              <a:buClr>
                <a:srgbClr val="86D3E2"/>
              </a:buClr>
              <a:buSzPts val="1200"/>
            </a:pPr>
            <a:r>
              <a:rPr lang="en-GB" sz="2000" dirty="0">
                <a:solidFill>
                  <a:schemeClr val="tx1">
                    <a:lumMod val="75000"/>
                    <a:lumOff val="25000"/>
                  </a:schemeClr>
                </a:solidFill>
                <a:latin typeface="Calibri"/>
                <a:ea typeface="Calibri"/>
                <a:cs typeface="Calibri"/>
                <a:sym typeface="Calibri"/>
              </a:rPr>
              <a:t>Choose an experience example module and consider what if the weather is bad (too windy, too cold etc.). What can you do to make your tour less dependent on the weather conditions?</a:t>
            </a:r>
            <a:endParaRPr lang="en-GB" sz="2000" dirty="0">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9"/>
          <p:cNvSpPr txBox="1">
            <a:spLocks noGrp="1"/>
          </p:cNvSpPr>
          <p:nvPr>
            <p:ph type="body" idx="1"/>
          </p:nvPr>
        </p:nvSpPr>
        <p:spPr>
          <a:xfrm>
            <a:off x="1618270" y="1646355"/>
            <a:ext cx="3753073" cy="663982"/>
          </a:xfrm>
          <a:prstGeom prst="rect">
            <a:avLst/>
          </a:prstGeom>
          <a:noFill/>
          <a:ln>
            <a:noFill/>
          </a:ln>
        </p:spPr>
        <p:txBody>
          <a:bodyPr spcFirstLastPara="1" wrap="square" lIns="80175" tIns="40075" rIns="80175" bIns="40075" anchor="t" anchorCtr="0">
            <a:noAutofit/>
          </a:bodyPr>
          <a:lstStyle/>
          <a:p>
            <a:pPr marL="0" lvl="0" indent="0" algn="r" rtl="0">
              <a:lnSpc>
                <a:spcPct val="100000"/>
              </a:lnSpc>
              <a:spcBef>
                <a:spcPts val="0"/>
              </a:spcBef>
              <a:spcAft>
                <a:spcPts val="0"/>
              </a:spcAft>
              <a:buSzPts val="11600"/>
              <a:buFont typeface="Calibri"/>
              <a:buNone/>
            </a:pPr>
            <a:r>
              <a:rPr lang="en-IE"/>
              <a:t>03</a:t>
            </a:r>
            <a:endParaRPr/>
          </a:p>
        </p:txBody>
      </p:sp>
      <p:sp>
        <p:nvSpPr>
          <p:cNvPr id="259" name="Google Shape;259;p9"/>
          <p:cNvSpPr txBox="1">
            <a:spLocks noGrp="1"/>
          </p:cNvSpPr>
          <p:nvPr>
            <p:ph type="body" idx="2"/>
          </p:nvPr>
        </p:nvSpPr>
        <p:spPr>
          <a:xfrm>
            <a:off x="1618268" y="1390503"/>
            <a:ext cx="3728432" cy="774216"/>
          </a:xfrm>
          <a:prstGeom prst="rect">
            <a:avLst/>
          </a:prstGeom>
          <a:noFill/>
          <a:ln>
            <a:noFill/>
          </a:ln>
        </p:spPr>
        <p:txBody>
          <a:bodyPr spcFirstLastPara="1" wrap="square" lIns="80175" tIns="40075" rIns="80175" bIns="40075" anchor="t" anchorCtr="0">
            <a:noAutofit/>
          </a:bodyPr>
          <a:lstStyle/>
          <a:p>
            <a:pPr marL="0" lvl="0" indent="0" algn="r" rtl="0">
              <a:lnSpc>
                <a:spcPct val="100000"/>
              </a:lnSpc>
              <a:spcBef>
                <a:spcPts val="0"/>
              </a:spcBef>
              <a:spcAft>
                <a:spcPts val="0"/>
              </a:spcAft>
              <a:buSzPts val="4800"/>
              <a:buFont typeface="Calibri"/>
              <a:buNone/>
            </a:pPr>
            <a:r>
              <a:rPr lang="en-IE"/>
              <a:t>SECTION</a:t>
            </a:r>
            <a:endParaRPr/>
          </a:p>
        </p:txBody>
      </p:sp>
      <p:sp>
        <p:nvSpPr>
          <p:cNvPr id="260" name="Google Shape;260;p9"/>
          <p:cNvSpPr txBox="1">
            <a:spLocks noGrp="1"/>
          </p:cNvSpPr>
          <p:nvPr>
            <p:ph type="body" idx="3"/>
          </p:nvPr>
        </p:nvSpPr>
        <p:spPr>
          <a:xfrm>
            <a:off x="616715" y="4378919"/>
            <a:ext cx="4926229" cy="853175"/>
          </a:xfrm>
          <a:prstGeom prst="rect">
            <a:avLst/>
          </a:prstGeom>
          <a:noFill/>
          <a:ln>
            <a:noFill/>
          </a:ln>
        </p:spPr>
        <p:txBody>
          <a:bodyPr spcFirstLastPara="1" wrap="square" lIns="80175" tIns="40075" rIns="80175" bIns="40075" anchor="t" anchorCtr="0">
            <a:noAutofit/>
          </a:bodyPr>
          <a:lstStyle/>
          <a:p>
            <a:pPr marL="401010" lvl="0" indent="-200505" algn="r" rtl="0">
              <a:lnSpc>
                <a:spcPct val="100000"/>
              </a:lnSpc>
              <a:spcBef>
                <a:spcPts val="0"/>
              </a:spcBef>
              <a:spcAft>
                <a:spcPts val="0"/>
              </a:spcAft>
              <a:buSzPts val="3600"/>
              <a:buFont typeface="Calibri"/>
              <a:buNone/>
            </a:pPr>
            <a:r>
              <a:rPr lang="en-IE" sz="3600" b="1" dirty="0"/>
              <a:t>Creating your experiences</a:t>
            </a:r>
            <a:endParaRPr sz="3600" b="1" dirty="0"/>
          </a:p>
        </p:txBody>
      </p:sp>
      <p:pic>
        <p:nvPicPr>
          <p:cNvPr id="261" name="Google Shape;261;p9"/>
          <p:cNvPicPr preferRelativeResize="0">
            <a:picLocks noGrp="1"/>
          </p:cNvPicPr>
          <p:nvPr>
            <p:ph type="pic" idx="4"/>
          </p:nvPr>
        </p:nvPicPr>
        <p:blipFill rotWithShape="1">
          <a:blip r:embed="rId3">
            <a:alphaModFix/>
          </a:blip>
          <a:srcRect/>
          <a:stretch/>
        </p:blipFill>
        <p:spPr>
          <a:xfrm>
            <a:off x="6000704" y="773905"/>
            <a:ext cx="4707239" cy="5550885"/>
          </a:xfrm>
          <a:prstGeom prst="rect">
            <a:avLst/>
          </a:prstGeom>
          <a:solidFill>
            <a:srgbClr val="D8D8D8"/>
          </a:solid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404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2033</Words>
  <Application>Microsoft Office PowerPoint</Application>
  <PresentationFormat>Custom</PresentationFormat>
  <Paragraphs>176</Paragraphs>
  <Slides>38</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Century Schoolbook</vt:lpstr>
      <vt:lpstr>Open Sans</vt:lpstr>
      <vt:lpstr>Source Sans Pro</vt:lpstr>
      <vt:lpstr>Arial</vt:lpstr>
      <vt:lpstr>Calibri</vt:lpstr>
      <vt:lpstr>Montserrat</vt:lpstr>
      <vt:lpstr>Noto Sans Symbols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Educate your guests and learn together with them</vt:lpstr>
      <vt:lpstr>PowerPoint Presentation</vt:lpstr>
      <vt:lpstr>Focus on the Transformational Experience Create memories for your guests</vt:lpstr>
      <vt:lpstr>PowerPoint Presentation</vt:lpstr>
      <vt:lpstr>Use technology to enhance your guests’ experience</vt:lpstr>
      <vt:lpstr>PowerPoint Presentation</vt:lpstr>
      <vt:lpstr>Focus on the senses: Touch, hear, see, smell and taste the night</vt:lpstr>
      <vt:lpstr>PowerPoint Presentation</vt:lpstr>
      <vt:lpstr>Participate in some night-time physical activities</vt:lpstr>
      <vt:lpstr>PowerPoint Presentation</vt:lpstr>
      <vt:lpstr>Run customised activities for children</vt:lpstr>
      <vt:lpstr>PowerPoint Presentation</vt:lpstr>
      <vt:lpstr>Cultural and history-based activities</vt:lpstr>
      <vt:lpstr>PowerPoint Presentation</vt:lpstr>
      <vt:lpstr>Show off the wonders of the night sky</vt:lpstr>
      <vt:lpstr>PowerPoint Presentation</vt:lpstr>
      <vt:lpstr>Further experience examples:  As a part of this module, you have 7 smaller modules that describe dark sky ecotourism experiences you can be inspired by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Johnston</dc:creator>
  <cp:lastModifiedBy>canice euei</cp:lastModifiedBy>
  <cp:revision>5</cp:revision>
  <dcterms:created xsi:type="dcterms:W3CDTF">2023-01-16T11:11:54Z</dcterms:created>
  <dcterms:modified xsi:type="dcterms:W3CDTF">2024-01-08T14:54:13Z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2021-04-30T00:00:00Z</vt:filetime>
  </property>
  <property fmtid="{D5CDD505-2E9C-101B-9397-08002B2CF9AE}" pid="3" name="Creator">
    <vt:lpwstr>Adobe InDesign 16.1 (Macintosh)</vt:lpwstr>
  </property>
  <property fmtid="{D5CDD505-2E9C-101B-9397-08002B2CF9AE}" pid="4" name="LastSaved">
    <vt:filetime>2021-04-30T00:00:00Z</vt:filetime>
  </property>
  <property fmtid="{D5CDD505-2E9C-101B-9397-08002B2CF9AE}" pid="5" name="ContentTypeId">
    <vt:lpwstr>0x0101000FC47ECC1C28F849863BF7264EC787EC</vt:lpwstr>
  </property>
</Properties>
</file>