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handoutMasterIdLst>
    <p:handoutMasterId r:id="rId20"/>
  </p:handoutMasterIdLst>
  <p:sldIdLst>
    <p:sldId id="258" r:id="rId2"/>
    <p:sldId id="297" r:id="rId3"/>
    <p:sldId id="257" r:id="rId4"/>
    <p:sldId id="722" r:id="rId5"/>
    <p:sldId id="273" r:id="rId6"/>
    <p:sldId id="274" r:id="rId7"/>
    <p:sldId id="719" r:id="rId8"/>
    <p:sldId id="263" r:id="rId9"/>
    <p:sldId id="309" r:id="rId10"/>
    <p:sldId id="720" r:id="rId11"/>
    <p:sldId id="262" r:id="rId12"/>
    <p:sldId id="276" r:id="rId13"/>
    <p:sldId id="721" r:id="rId14"/>
    <p:sldId id="714" r:id="rId15"/>
    <p:sldId id="713" r:id="rId16"/>
    <p:sldId id="718" r:id="rId17"/>
    <p:sldId id="275" r:id="rId18"/>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Schoolbook" panose="02040604050505020304" pitchFamily="18"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4vCOSzw8tFIJL4MUYfakza+jy1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nea Elínardóttir" initials="" lastIdx="5" clrIdx="0"/>
  <p:cmAuthor id="1" name="Kjartan Bollason" initials="KB" lastIdx="6" clrIdx="1">
    <p:extLst>
      <p:ext uri="{19B8F6BF-5375-455C-9EA6-DF929625EA0E}">
        <p15:presenceInfo xmlns:p15="http://schemas.microsoft.com/office/powerpoint/2012/main" userId="f11355c3228dd1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5C6F"/>
    <a:srgbClr val="7C94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07" autoAdjust="0"/>
  </p:normalViewPr>
  <p:slideViewPr>
    <p:cSldViewPr snapToGrid="0">
      <p:cViewPr>
        <p:scale>
          <a:sx n="100" d="100"/>
          <a:sy n="100" d="100"/>
        </p:scale>
        <p:origin x="954" y="120"/>
      </p:cViewPr>
      <p:guideLst/>
    </p:cSldViewPr>
  </p:slideViewPr>
  <p:notesTextViewPr>
    <p:cViewPr>
      <p:scale>
        <a:sx n="1" d="1"/>
        <a:sy n="1" d="1"/>
      </p:scale>
      <p:origin x="0" y="0"/>
    </p:cViewPr>
  </p:notesTextViewPr>
  <p:notesViewPr>
    <p:cSldViewPr snapToGrid="0">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4C11D5-15A4-E9FF-1183-30E9B1988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D7E5E75-A07B-BC43-ADA0-0A4AE81453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52B0D8-75E5-44E4-ADB5-F55E96A762AF}" type="datetimeFigureOut">
              <a:rPr lang="en-GB" smtClean="0"/>
              <a:t>08/01/2024</a:t>
            </a:fld>
            <a:endParaRPr lang="en-GB"/>
          </a:p>
        </p:txBody>
      </p:sp>
      <p:sp>
        <p:nvSpPr>
          <p:cNvPr id="4" name="Footer Placeholder 3">
            <a:extLst>
              <a:ext uri="{FF2B5EF4-FFF2-40B4-BE49-F238E27FC236}">
                <a16:creationId xmlns:a16="http://schemas.microsoft.com/office/drawing/2014/main" id="{4006406D-479C-9DDF-C2DA-6BDE9692BE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EDBB4FA-837E-5CC8-ED45-1A641A90DC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44A1CE-4139-4BDB-B222-ED7F2D47DE59}" type="slidenum">
              <a:rPr lang="en-GB" smtClean="0"/>
              <a:t>‹#›</a:t>
            </a:fld>
            <a:endParaRPr lang="en-GB"/>
          </a:p>
        </p:txBody>
      </p:sp>
    </p:spTree>
    <p:extLst>
      <p:ext uri="{BB962C8B-B14F-4D97-AF65-F5344CB8AC3E}">
        <p14:creationId xmlns:p14="http://schemas.microsoft.com/office/powerpoint/2010/main" val="3352996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31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200" b="0" i="0" u="none" strike="noStrike" cap="none" smtClean="0">
                <a:solidFill>
                  <a:schemeClr val="dk1"/>
                </a:solidFill>
                <a:latin typeface="Calibri"/>
                <a:ea typeface="Calibri"/>
                <a:cs typeface="Calibri"/>
                <a:sym typeface="Calibri"/>
              </a:rPr>
              <a:t>16</a:t>
            </a:fld>
            <a:endParaRPr lang="is-I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8132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181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7" name="Google Shape;3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26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08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elcome/Intro Slide">
  <p:cSld name="Welcome/Intro Slide">
    <p:spTree>
      <p:nvGrpSpPr>
        <p:cNvPr id="1" name="Shape 27"/>
        <p:cNvGrpSpPr/>
        <p:nvPr/>
      </p:nvGrpSpPr>
      <p:grpSpPr>
        <a:xfrm>
          <a:off x="0" y="0"/>
          <a:ext cx="0" cy="0"/>
          <a:chOff x="0" y="0"/>
          <a:chExt cx="0" cy="0"/>
        </a:xfrm>
      </p:grpSpPr>
      <p:sp>
        <p:nvSpPr>
          <p:cNvPr id="28" name="Google Shape;28;p23"/>
          <p:cNvSpPr>
            <a:spLocks noGrp="1"/>
          </p:cNvSpPr>
          <p:nvPr>
            <p:ph type="pic" idx="2"/>
          </p:nvPr>
        </p:nvSpPr>
        <p:spPr>
          <a:xfrm>
            <a:off x="884606" y="0"/>
            <a:ext cx="4993772" cy="6858000"/>
          </a:xfrm>
          <a:prstGeom prst="rect">
            <a:avLst/>
          </a:prstGeom>
          <a:solidFill>
            <a:srgbClr val="D8D8D8"/>
          </a:solidFill>
          <a:ln>
            <a:noFill/>
          </a:ln>
        </p:spPr>
      </p:sp>
      <p:sp>
        <p:nvSpPr>
          <p:cNvPr id="29" name="Google Shape;29;p23"/>
          <p:cNvSpPr txBox="1">
            <a:spLocks noGrp="1"/>
          </p:cNvSpPr>
          <p:nvPr>
            <p:ph type="body" idx="1"/>
          </p:nvPr>
        </p:nvSpPr>
        <p:spPr>
          <a:xfrm>
            <a:off x="4890795" y="738798"/>
            <a:ext cx="6776598" cy="84286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0" name="Google Shape;30;p23"/>
          <p:cNvSpPr/>
          <p:nvPr/>
        </p:nvSpPr>
        <p:spPr>
          <a:xfrm rot="-5400000">
            <a:off x="164606" y="5401946"/>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31" name="Google Shape;31;p23"/>
          <p:cNvSpPr txBox="1">
            <a:spLocks noGrp="1"/>
          </p:cNvSpPr>
          <p:nvPr>
            <p:ph type="body" idx="3"/>
          </p:nvPr>
        </p:nvSpPr>
        <p:spPr>
          <a:xfrm>
            <a:off x="6727723" y="2412091"/>
            <a:ext cx="4939670" cy="388985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774"/>
              <a:buNone/>
              <a:defRPr sz="1774"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Slide 6">
  <p:cSld name="Photo Slide 6">
    <p:spTree>
      <p:nvGrpSpPr>
        <p:cNvPr id="1" name="Shape 116"/>
        <p:cNvGrpSpPr/>
        <p:nvPr/>
      </p:nvGrpSpPr>
      <p:grpSpPr>
        <a:xfrm>
          <a:off x="0" y="0"/>
          <a:ext cx="0" cy="0"/>
          <a:chOff x="0" y="0"/>
          <a:chExt cx="0" cy="0"/>
        </a:xfrm>
      </p:grpSpPr>
      <p:sp>
        <p:nvSpPr>
          <p:cNvPr id="117" name="Google Shape;117;p33"/>
          <p:cNvSpPr/>
          <p:nvPr/>
        </p:nvSpPr>
        <p:spPr>
          <a:xfrm>
            <a:off x="0" y="224003"/>
            <a:ext cx="12192000" cy="4142935"/>
          </a:xfrm>
          <a:prstGeom prst="rect">
            <a:avLst/>
          </a:prstGeom>
          <a:solidFill>
            <a:srgbClr val="406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sp>
        <p:nvSpPr>
          <p:cNvPr id="118" name="Google Shape;118;p33"/>
          <p:cNvSpPr txBox="1">
            <a:spLocks noGrp="1"/>
          </p:cNvSpPr>
          <p:nvPr>
            <p:ph type="body" idx="1"/>
          </p:nvPr>
        </p:nvSpPr>
        <p:spPr>
          <a:xfrm>
            <a:off x="946246" y="5087695"/>
            <a:ext cx="4403214" cy="134683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19" name="Google Shape;119;p33"/>
          <p:cNvSpPr txBox="1">
            <a:spLocks noGrp="1"/>
          </p:cNvSpPr>
          <p:nvPr>
            <p:ph type="body" idx="2"/>
          </p:nvPr>
        </p:nvSpPr>
        <p:spPr>
          <a:xfrm>
            <a:off x="5779610" y="5087694"/>
            <a:ext cx="5726769" cy="134683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20" name="Google Shape;120;p33"/>
          <p:cNvSpPr>
            <a:spLocks noGrp="1"/>
          </p:cNvSpPr>
          <p:nvPr>
            <p:ph type="pic" idx="3"/>
          </p:nvPr>
        </p:nvSpPr>
        <p:spPr>
          <a:xfrm>
            <a:off x="5302086" y="553828"/>
            <a:ext cx="6130153" cy="1964833"/>
          </a:xfrm>
          <a:prstGeom prst="rect">
            <a:avLst/>
          </a:prstGeom>
          <a:solidFill>
            <a:srgbClr val="D8D8D8"/>
          </a:solidFill>
          <a:ln>
            <a:noFill/>
          </a:ln>
        </p:spPr>
      </p:sp>
      <p:sp>
        <p:nvSpPr>
          <p:cNvPr id="121" name="Google Shape;121;p33"/>
          <p:cNvSpPr>
            <a:spLocks noGrp="1"/>
          </p:cNvSpPr>
          <p:nvPr>
            <p:ph type="pic" idx="4"/>
          </p:nvPr>
        </p:nvSpPr>
        <p:spPr>
          <a:xfrm>
            <a:off x="730112" y="553828"/>
            <a:ext cx="4277880" cy="1947679"/>
          </a:xfrm>
          <a:prstGeom prst="rect">
            <a:avLst/>
          </a:prstGeom>
          <a:solidFill>
            <a:srgbClr val="D8D8D8"/>
          </a:solidFill>
          <a:ln>
            <a:noFill/>
          </a:ln>
        </p:spPr>
      </p:sp>
      <p:sp>
        <p:nvSpPr>
          <p:cNvPr id="122" name="Google Shape;122;p33"/>
          <p:cNvSpPr>
            <a:spLocks noGrp="1"/>
          </p:cNvSpPr>
          <p:nvPr>
            <p:ph type="pic" idx="5"/>
          </p:nvPr>
        </p:nvSpPr>
        <p:spPr>
          <a:xfrm>
            <a:off x="730112" y="2749084"/>
            <a:ext cx="6130153" cy="1964833"/>
          </a:xfrm>
          <a:prstGeom prst="rect">
            <a:avLst/>
          </a:prstGeom>
          <a:solidFill>
            <a:srgbClr val="D8D8D8"/>
          </a:solidFill>
          <a:ln>
            <a:noFill/>
          </a:ln>
        </p:spPr>
      </p:sp>
      <p:sp>
        <p:nvSpPr>
          <p:cNvPr id="123" name="Google Shape;123;p33"/>
          <p:cNvSpPr>
            <a:spLocks noGrp="1"/>
          </p:cNvSpPr>
          <p:nvPr>
            <p:ph type="pic" idx="6"/>
          </p:nvPr>
        </p:nvSpPr>
        <p:spPr>
          <a:xfrm>
            <a:off x="7154359" y="2749084"/>
            <a:ext cx="4277880" cy="1947679"/>
          </a:xfrm>
          <a:prstGeom prst="rect">
            <a:avLst/>
          </a:prstGeom>
          <a:solidFill>
            <a:srgbClr val="D8D8D8"/>
          </a:solidFill>
          <a:ln>
            <a:noFill/>
          </a:ln>
        </p:spPr>
      </p:sp>
      <p:sp>
        <p:nvSpPr>
          <p:cNvPr id="124" name="Google Shape;124;p33"/>
          <p:cNvSpPr/>
          <p:nvPr/>
        </p:nvSpPr>
        <p:spPr>
          <a:xfrm rot="-5400000">
            <a:off x="10754910" y="1325787"/>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25"/>
        <p:cNvGrpSpPr/>
        <p:nvPr/>
      </p:nvGrpSpPr>
      <p:grpSpPr>
        <a:xfrm>
          <a:off x="0" y="0"/>
          <a:ext cx="0" cy="0"/>
          <a:chOff x="0" y="0"/>
          <a:chExt cx="0" cy="0"/>
        </a:xfrm>
      </p:grpSpPr>
      <p:sp>
        <p:nvSpPr>
          <p:cNvPr id="126" name="Google Shape;126;p34"/>
          <p:cNvSpPr/>
          <p:nvPr/>
        </p:nvSpPr>
        <p:spPr>
          <a:xfrm>
            <a:off x="1" y="1723900"/>
            <a:ext cx="12191998" cy="4053499"/>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Century Schoolbook"/>
              <a:ea typeface="Century Schoolbook"/>
              <a:cs typeface="Century Schoolbook"/>
              <a:sym typeface="Century Schoolbook"/>
            </a:endParaRPr>
          </a:p>
        </p:txBody>
      </p:sp>
      <p:sp>
        <p:nvSpPr>
          <p:cNvPr id="127" name="Google Shape;127;p34"/>
          <p:cNvSpPr txBox="1">
            <a:spLocks noGrp="1"/>
          </p:cNvSpPr>
          <p:nvPr>
            <p:ph type="body" idx="1"/>
          </p:nvPr>
        </p:nvSpPr>
        <p:spPr>
          <a:xfrm>
            <a:off x="773875" y="612133"/>
            <a:ext cx="10644249" cy="80878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28" name="Google Shape;128;p34"/>
          <p:cNvSpPr txBox="1">
            <a:spLocks noGrp="1"/>
          </p:cNvSpPr>
          <p:nvPr>
            <p:ph type="body" idx="2"/>
          </p:nvPr>
        </p:nvSpPr>
        <p:spPr>
          <a:xfrm>
            <a:off x="773877" y="2527915"/>
            <a:ext cx="5322123" cy="253835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pic>
        <p:nvPicPr>
          <p:cNvPr id="129" name="Google Shape;129;p34"/>
          <p:cNvPicPr preferRelativeResize="0"/>
          <p:nvPr/>
        </p:nvPicPr>
        <p:blipFill rotWithShape="1">
          <a:blip r:embed="rId2">
            <a:alphaModFix/>
          </a:blip>
          <a:srcRect/>
          <a:stretch/>
        </p:blipFill>
        <p:spPr>
          <a:xfrm rot="-5400000">
            <a:off x="7429317" y="1659698"/>
            <a:ext cx="3693498" cy="5831867"/>
          </a:xfrm>
          <a:custGeom>
            <a:avLst/>
            <a:gdLst/>
            <a:ahLst/>
            <a:cxnLst/>
            <a:rect l="l" t="t" r="r" b="b"/>
            <a:pathLst>
              <a:path w="3456000" h="4136571" extrusionOk="0">
                <a:moveTo>
                  <a:pt x="0" y="0"/>
                </a:moveTo>
                <a:lnTo>
                  <a:pt x="3456000" y="0"/>
                </a:lnTo>
                <a:lnTo>
                  <a:pt x="3456000" y="4136571"/>
                </a:lnTo>
                <a:lnTo>
                  <a:pt x="0" y="4136571"/>
                </a:lnTo>
                <a:close/>
              </a:path>
            </a:pathLst>
          </a:custGeom>
          <a:noFill/>
          <a:ln>
            <a:noFill/>
          </a:ln>
        </p:spPr>
      </p:pic>
      <p:sp>
        <p:nvSpPr>
          <p:cNvPr id="130" name="Google Shape;130;p34"/>
          <p:cNvSpPr>
            <a:spLocks noGrp="1"/>
          </p:cNvSpPr>
          <p:nvPr>
            <p:ph type="pic" idx="3"/>
          </p:nvPr>
        </p:nvSpPr>
        <p:spPr>
          <a:xfrm>
            <a:off x="7436587" y="3108173"/>
            <a:ext cx="4755412" cy="2879354"/>
          </a:xfrm>
          <a:prstGeom prst="rect">
            <a:avLst/>
          </a:prstGeom>
          <a:solidFill>
            <a:srgbClr val="D8D8D8"/>
          </a:solidFill>
          <a:ln>
            <a:noFill/>
          </a:ln>
        </p:spPr>
      </p:sp>
      <p:sp>
        <p:nvSpPr>
          <p:cNvPr id="131" name="Google Shape;131;p34"/>
          <p:cNvSpPr/>
          <p:nvPr/>
        </p:nvSpPr>
        <p:spPr>
          <a:xfrm>
            <a:off x="9978124" y="1618626"/>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35"/>
          <p:cNvSpPr txBox="1">
            <a:spLocks noGrp="1"/>
          </p:cNvSpPr>
          <p:nvPr>
            <p:ph type="title"/>
          </p:nvPr>
        </p:nvSpPr>
        <p:spPr>
          <a:xfrm>
            <a:off x="838202"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1E3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83">
                <a:solidFill>
                  <a:schemeClr val="dk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35" name="Google Shape;135;p3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83">
                <a:solidFill>
                  <a:schemeClr val="dk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283"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36" name="Google Shape;136;p3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83">
                <a:solidFill>
                  <a:schemeClr val="dk1"/>
                </a:solidFill>
                <a:latin typeface="Century Schoolbook"/>
                <a:ea typeface="Century Schoolbook"/>
                <a:cs typeface="Century Schoolbook"/>
                <a:sym typeface="Century Schoolbook"/>
              </a:defRPr>
            </a:lvl1pPr>
            <a:lvl2pPr marL="0" marR="0" lvl="1" indent="0" algn="l" rtl="0">
              <a:spcBef>
                <a:spcPts val="0"/>
              </a:spcBef>
              <a:buNone/>
              <a:defRPr sz="1283">
                <a:solidFill>
                  <a:schemeClr val="dk1"/>
                </a:solidFill>
                <a:latin typeface="Century Schoolbook"/>
                <a:ea typeface="Century Schoolbook"/>
                <a:cs typeface="Century Schoolbook"/>
                <a:sym typeface="Century Schoolbook"/>
              </a:defRPr>
            </a:lvl2pPr>
            <a:lvl3pPr marL="0" marR="0" lvl="2" indent="0" algn="l" rtl="0">
              <a:spcBef>
                <a:spcPts val="0"/>
              </a:spcBef>
              <a:buNone/>
              <a:defRPr sz="1283">
                <a:solidFill>
                  <a:schemeClr val="dk1"/>
                </a:solidFill>
                <a:latin typeface="Century Schoolbook"/>
                <a:ea typeface="Century Schoolbook"/>
                <a:cs typeface="Century Schoolbook"/>
                <a:sym typeface="Century Schoolbook"/>
              </a:defRPr>
            </a:lvl3pPr>
            <a:lvl4pPr marL="0" marR="0" lvl="3" indent="0" algn="l" rtl="0">
              <a:spcBef>
                <a:spcPts val="0"/>
              </a:spcBef>
              <a:buNone/>
              <a:defRPr sz="1283">
                <a:solidFill>
                  <a:schemeClr val="dk1"/>
                </a:solidFill>
                <a:latin typeface="Century Schoolbook"/>
                <a:ea typeface="Century Schoolbook"/>
                <a:cs typeface="Century Schoolbook"/>
                <a:sym typeface="Century Schoolbook"/>
              </a:defRPr>
            </a:lvl4pPr>
            <a:lvl5pPr marL="0" marR="0" lvl="4" indent="0" algn="l" rtl="0">
              <a:spcBef>
                <a:spcPts val="0"/>
              </a:spcBef>
              <a:buNone/>
              <a:defRPr sz="1283">
                <a:solidFill>
                  <a:schemeClr val="dk1"/>
                </a:solidFill>
                <a:latin typeface="Century Schoolbook"/>
                <a:ea typeface="Century Schoolbook"/>
                <a:cs typeface="Century Schoolbook"/>
                <a:sym typeface="Century Schoolbook"/>
              </a:defRPr>
            </a:lvl5pPr>
            <a:lvl6pPr marL="0" marR="0" lvl="5" indent="0" algn="l" rtl="0">
              <a:spcBef>
                <a:spcPts val="0"/>
              </a:spcBef>
              <a:buNone/>
              <a:defRPr sz="1283">
                <a:solidFill>
                  <a:schemeClr val="dk1"/>
                </a:solidFill>
                <a:latin typeface="Century Schoolbook"/>
                <a:ea typeface="Century Schoolbook"/>
                <a:cs typeface="Century Schoolbook"/>
                <a:sym typeface="Century Schoolbook"/>
              </a:defRPr>
            </a:lvl6pPr>
            <a:lvl7pPr marL="0" marR="0" lvl="6" indent="0" algn="l" rtl="0">
              <a:spcBef>
                <a:spcPts val="0"/>
              </a:spcBef>
              <a:buNone/>
              <a:defRPr sz="1283">
                <a:solidFill>
                  <a:schemeClr val="dk1"/>
                </a:solidFill>
                <a:latin typeface="Century Schoolbook"/>
                <a:ea typeface="Century Schoolbook"/>
                <a:cs typeface="Century Schoolbook"/>
                <a:sym typeface="Century Schoolbook"/>
              </a:defRPr>
            </a:lvl7pPr>
            <a:lvl8pPr marL="0" marR="0" lvl="7" indent="0" algn="l" rtl="0">
              <a:spcBef>
                <a:spcPts val="0"/>
              </a:spcBef>
              <a:buNone/>
              <a:defRPr sz="1283">
                <a:solidFill>
                  <a:schemeClr val="dk1"/>
                </a:solidFill>
                <a:latin typeface="Century Schoolbook"/>
                <a:ea typeface="Century Schoolbook"/>
                <a:cs typeface="Century Schoolbook"/>
                <a:sym typeface="Century Schoolbook"/>
              </a:defRPr>
            </a:lvl8pPr>
            <a:lvl9pPr marL="0" marR="0" lvl="8" indent="0" algn="l" rtl="0">
              <a:spcBef>
                <a:spcPts val="0"/>
              </a:spcBef>
              <a:buNone/>
              <a:defRPr sz="1283">
                <a:solidFill>
                  <a:schemeClr val="dk1"/>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1" y="-686626"/>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5509"/>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C946D"/>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5509"/>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7" y="1409889"/>
            <a:ext cx="6749339" cy="808098"/>
          </a:xfrm>
        </p:spPr>
        <p:txBody>
          <a:bodyPr>
            <a:noAutofit/>
          </a:bodyPr>
          <a:lstStyle>
            <a:lvl1pPr marL="0" indent="0" algn="l">
              <a:buNone/>
              <a:defRPr sz="2864" b="1" i="0">
                <a:solidFill>
                  <a:srgbClr val="305C6F"/>
                </a:solidFill>
                <a:latin typeface="Calibri" panose="020F0502020204030204" pitchFamily="34" charset="0"/>
                <a:ea typeface="Open Sans" panose="020B0606030504020204" pitchFamily="34" charset="0"/>
                <a:cs typeface="Calibri" panose="020F0502020204030204" pitchFamily="34" charset="0"/>
              </a:defRPr>
            </a:lvl1pPr>
            <a:lvl2pPr marL="484842" indent="0">
              <a:buNone/>
              <a:defRPr sz="4105">
                <a:solidFill>
                  <a:srgbClr val="011E3B"/>
                </a:solidFill>
                <a:latin typeface="Montserrat" pitchFamily="2" charset="77"/>
              </a:defRPr>
            </a:lvl2pPr>
            <a:lvl3pPr marL="969684" indent="0">
              <a:buNone/>
              <a:defRPr sz="4105">
                <a:solidFill>
                  <a:srgbClr val="011E3B"/>
                </a:solidFill>
                <a:latin typeface="Montserrat" pitchFamily="2" charset="77"/>
              </a:defRPr>
            </a:lvl3pPr>
            <a:lvl4pPr marL="1454526" indent="0">
              <a:buNone/>
              <a:defRPr sz="4105">
                <a:solidFill>
                  <a:srgbClr val="011E3B"/>
                </a:solidFill>
                <a:latin typeface="Montserrat" pitchFamily="2" charset="77"/>
              </a:defRPr>
            </a:lvl4pPr>
            <a:lvl5pPr marL="1939371" indent="0">
              <a:buNone/>
              <a:defRPr sz="4105">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5" y="2428508"/>
            <a:ext cx="6749339" cy="2965622"/>
          </a:xfrm>
        </p:spPr>
        <p:txBody>
          <a:bodyPr numCol="1" spcCol="288000" anchor="t">
            <a:noAutofit/>
          </a:bodyPr>
          <a:lstStyle>
            <a:lvl1pPr marL="0" indent="0" algn="l">
              <a:lnSpc>
                <a:spcPct val="100000"/>
              </a:lnSpc>
              <a:spcBef>
                <a:spcPts val="0"/>
              </a:spcBef>
              <a:buNone/>
              <a:defRPr sz="1909"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84842" indent="0">
              <a:buNone/>
              <a:defRPr sz="4105">
                <a:solidFill>
                  <a:srgbClr val="011E3B"/>
                </a:solidFill>
                <a:latin typeface="Montserrat" pitchFamily="2" charset="77"/>
              </a:defRPr>
            </a:lvl2pPr>
            <a:lvl3pPr marL="969684" indent="0">
              <a:buNone/>
              <a:defRPr sz="4105">
                <a:solidFill>
                  <a:srgbClr val="011E3B"/>
                </a:solidFill>
                <a:latin typeface="Montserrat" pitchFamily="2" charset="77"/>
              </a:defRPr>
            </a:lvl3pPr>
            <a:lvl4pPr marL="1454526" indent="0">
              <a:buNone/>
              <a:defRPr sz="4105">
                <a:solidFill>
                  <a:srgbClr val="011E3B"/>
                </a:solidFill>
                <a:latin typeface="Montserrat" pitchFamily="2" charset="77"/>
              </a:defRPr>
            </a:lvl4pPr>
            <a:lvl5pPr marL="1939371" indent="0">
              <a:buNone/>
              <a:defRPr sz="4105">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170713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1"/>
            <a:ext cx="12191998" cy="4053499"/>
          </a:xfrm>
          <a:prstGeom prst="rect">
            <a:avLst/>
          </a:prstGeom>
          <a:solidFill>
            <a:srgbClr val="30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6"/>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7" y="612134"/>
            <a:ext cx="10644249" cy="808786"/>
          </a:xfrm>
        </p:spPr>
        <p:txBody>
          <a:bodyPr>
            <a:noAutofit/>
          </a:bodyPr>
          <a:lstStyle>
            <a:lvl1pPr marL="0" indent="0" algn="l">
              <a:buNone/>
              <a:defRPr sz="2864" b="1" i="0">
                <a:solidFill>
                  <a:srgbClr val="305C6F"/>
                </a:solidFill>
                <a:latin typeface="Calibri" panose="020F0502020204030204" pitchFamily="34" charset="0"/>
                <a:ea typeface="Open Sans" panose="020B0606030504020204" pitchFamily="34" charset="0"/>
                <a:cs typeface="Calibri" panose="020F0502020204030204" pitchFamily="34" charset="0"/>
              </a:defRPr>
            </a:lvl1pPr>
            <a:lvl2pPr marL="484842" indent="0">
              <a:buNone/>
              <a:defRPr sz="4105">
                <a:solidFill>
                  <a:srgbClr val="011E3B"/>
                </a:solidFill>
                <a:latin typeface="Montserrat" pitchFamily="2" charset="77"/>
              </a:defRPr>
            </a:lvl2pPr>
            <a:lvl3pPr marL="969684" indent="0">
              <a:buNone/>
              <a:defRPr sz="4105">
                <a:solidFill>
                  <a:srgbClr val="011E3B"/>
                </a:solidFill>
                <a:latin typeface="Montserrat" pitchFamily="2" charset="77"/>
              </a:defRPr>
            </a:lvl3pPr>
            <a:lvl4pPr marL="1454526" indent="0">
              <a:buNone/>
              <a:defRPr sz="4105">
                <a:solidFill>
                  <a:srgbClr val="011E3B"/>
                </a:solidFill>
                <a:latin typeface="Montserrat" pitchFamily="2" charset="77"/>
              </a:defRPr>
            </a:lvl4pPr>
            <a:lvl5pPr marL="1939371" indent="0">
              <a:buNone/>
              <a:defRPr sz="4105">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8" y="2527915"/>
            <a:ext cx="5322123" cy="2538354"/>
          </a:xfrm>
        </p:spPr>
        <p:txBody>
          <a:bodyPr numCol="1" spcCol="288000" anchor="t">
            <a:noAutofit/>
          </a:bodyPr>
          <a:lstStyle>
            <a:lvl1pPr marL="0" indent="0" algn="l">
              <a:lnSpc>
                <a:spcPct val="100000"/>
              </a:lnSpc>
              <a:spcBef>
                <a:spcPts val="0"/>
              </a:spcBef>
              <a:buNone/>
              <a:defRPr sz="1909"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484842" indent="0">
              <a:buNone/>
              <a:defRPr sz="4105">
                <a:solidFill>
                  <a:srgbClr val="011E3B"/>
                </a:solidFill>
                <a:latin typeface="Montserrat" pitchFamily="2" charset="77"/>
              </a:defRPr>
            </a:lvl2pPr>
            <a:lvl3pPr marL="969684" indent="0">
              <a:buNone/>
              <a:defRPr sz="4105">
                <a:solidFill>
                  <a:srgbClr val="011E3B"/>
                </a:solidFill>
                <a:latin typeface="Montserrat" pitchFamily="2" charset="77"/>
              </a:defRPr>
            </a:lvl3pPr>
            <a:lvl4pPr marL="1454526" indent="0">
              <a:buNone/>
              <a:defRPr sz="4105">
                <a:solidFill>
                  <a:srgbClr val="011E3B"/>
                </a:solidFill>
                <a:latin typeface="Montserrat" pitchFamily="2" charset="77"/>
              </a:defRPr>
            </a:lvl4pPr>
            <a:lvl5pPr marL="1939371" indent="0">
              <a:buNone/>
              <a:defRPr sz="4105">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9"/>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641912"/>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7C946D"/>
          </a:solidFill>
          <a:ln w="30808" cap="flat">
            <a:noFill/>
            <a:prstDash val="solid"/>
            <a:miter/>
          </a:ln>
        </p:spPr>
        <p:txBody>
          <a:bodyPr rtlCol="0" anchor="ctr"/>
          <a:lstStyle/>
          <a:p>
            <a:endParaRPr lang="en-US" sz="1646"/>
          </a:p>
        </p:txBody>
      </p:sp>
    </p:spTree>
    <p:extLst>
      <p:ext uri="{BB962C8B-B14F-4D97-AF65-F5344CB8AC3E}">
        <p14:creationId xmlns:p14="http://schemas.microsoft.com/office/powerpoint/2010/main" val="262203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p:spPr>
        <p:txBody>
          <a:bodyPr>
            <a:noAutofit/>
          </a:bodyPr>
          <a:lstStyle>
            <a:lvl1pPr marL="0" indent="0" algn="l">
              <a:buNone/>
              <a:defRPr sz="3600" b="1" i="0">
                <a:solidFill>
                  <a:srgbClr val="305C6F"/>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7C946D"/>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513176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p:cSld name="Divider">
    <p:spTree>
      <p:nvGrpSpPr>
        <p:cNvPr id="1" name="Shape 63"/>
        <p:cNvGrpSpPr/>
        <p:nvPr/>
      </p:nvGrpSpPr>
      <p:grpSpPr>
        <a:xfrm>
          <a:off x="0" y="0"/>
          <a:ext cx="0" cy="0"/>
          <a:chOff x="0" y="0"/>
          <a:chExt cx="0" cy="0"/>
        </a:xfrm>
      </p:grpSpPr>
      <p:sp>
        <p:nvSpPr>
          <p:cNvPr id="64" name="Google Shape;64;p42"/>
          <p:cNvSpPr/>
          <p:nvPr/>
        </p:nvSpPr>
        <p:spPr>
          <a:xfrm>
            <a:off x="0" y="3046269"/>
            <a:ext cx="12192000" cy="3811731"/>
          </a:xfrm>
          <a:custGeom>
            <a:avLst/>
            <a:gdLst/>
            <a:ahLst/>
            <a:cxnLst/>
            <a:rect l="l" t="t" r="r" b="b"/>
            <a:pathLst>
              <a:path w="7686655" h="5787363" extrusionOk="0">
                <a:moveTo>
                  <a:pt x="0" y="1"/>
                </a:moveTo>
                <a:lnTo>
                  <a:pt x="7686655" y="1"/>
                </a:lnTo>
                <a:lnTo>
                  <a:pt x="7686655" y="5787364"/>
                </a:lnTo>
                <a:lnTo>
                  <a:pt x="-1" y="57873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65" name="Google Shape;65;p42"/>
          <p:cNvSpPr/>
          <p:nvPr/>
        </p:nvSpPr>
        <p:spPr>
          <a:xfrm>
            <a:off x="-14049" y="2880243"/>
            <a:ext cx="12192000" cy="2983041"/>
          </a:xfrm>
          <a:custGeom>
            <a:avLst/>
            <a:gdLst/>
            <a:ahLst/>
            <a:cxnLst/>
            <a:rect l="l" t="t" r="r" b="b"/>
            <a:pathLst>
              <a:path w="7686655" h="5787363" extrusionOk="0">
                <a:moveTo>
                  <a:pt x="0" y="1"/>
                </a:moveTo>
                <a:lnTo>
                  <a:pt x="7686655" y="1"/>
                </a:lnTo>
                <a:lnTo>
                  <a:pt x="7686655" y="5787364"/>
                </a:lnTo>
                <a:lnTo>
                  <a:pt x="-1" y="5787364"/>
                </a:lnTo>
                <a:close/>
              </a:path>
            </a:pathLst>
          </a:custGeom>
          <a:solidFill>
            <a:srgbClr val="305C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66" name="Google Shape;66;p42"/>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57"/>
              </a:spcBef>
              <a:spcAft>
                <a:spcPts val="0"/>
              </a:spcAft>
              <a:buClr>
                <a:srgbClr val="7C946D"/>
              </a:buClr>
              <a:buSzPts val="11613"/>
              <a:buNone/>
              <a:defRPr sz="11613" b="1">
                <a:solidFill>
                  <a:srgbClr val="7C946D"/>
                </a:solidFill>
                <a:latin typeface="Calibri"/>
                <a:ea typeface="Calibri"/>
                <a:cs typeface="Calibri"/>
                <a:sym typeface="Calibri"/>
              </a:defRPr>
            </a:lvl1pPr>
            <a:lvl2pPr marL="914400" lvl="1" indent="-342900" algn="l">
              <a:lnSpc>
                <a:spcPct val="100000"/>
              </a:lnSpc>
              <a:spcBef>
                <a:spcPts val="1828"/>
              </a:spcBef>
              <a:spcAft>
                <a:spcPts val="0"/>
              </a:spcAft>
              <a:buClr>
                <a:srgbClr val="011E3B"/>
              </a:buClr>
              <a:buSzPts val="1800"/>
              <a:buChar char="•"/>
              <a:defRPr/>
            </a:lvl2pPr>
            <a:lvl3pPr marL="1371600" lvl="2" indent="-342900" algn="l">
              <a:lnSpc>
                <a:spcPct val="100000"/>
              </a:lnSpc>
              <a:spcBef>
                <a:spcPts val="1828"/>
              </a:spcBef>
              <a:spcAft>
                <a:spcPts val="0"/>
              </a:spcAft>
              <a:buClr>
                <a:srgbClr val="011E3B"/>
              </a:buClr>
              <a:buSzPts val="1800"/>
              <a:buChar char="•"/>
              <a:defRPr/>
            </a:lvl3pPr>
            <a:lvl4pPr marL="1828800" lvl="3" indent="-342900" algn="l">
              <a:lnSpc>
                <a:spcPct val="100000"/>
              </a:lnSpc>
              <a:spcBef>
                <a:spcPts val="1828"/>
              </a:spcBef>
              <a:spcAft>
                <a:spcPts val="0"/>
              </a:spcAft>
              <a:buClr>
                <a:srgbClr val="011E3B"/>
              </a:buClr>
              <a:buSzPts val="1800"/>
              <a:buChar char="•"/>
              <a:defRPr/>
            </a:lvl4pPr>
            <a:lvl5pPr marL="2286000" lvl="4" indent="-342900" algn="l">
              <a:lnSpc>
                <a:spcPct val="100000"/>
              </a:lnSpc>
              <a:spcBef>
                <a:spcPts val="1828"/>
              </a:spcBef>
              <a:spcAft>
                <a:spcPts val="0"/>
              </a:spcAft>
              <a:buClr>
                <a:srgbClr val="011E3B"/>
              </a:buClr>
              <a:buSzPts val="1800"/>
              <a:buChar char="•"/>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7" name="Google Shape;67;p42"/>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57"/>
              </a:spcBef>
              <a:spcAft>
                <a:spcPts val="0"/>
              </a:spcAft>
              <a:buClr>
                <a:srgbClr val="305C6F"/>
              </a:buClr>
              <a:buSzPts val="4800"/>
              <a:buNone/>
              <a:defRPr sz="4800" b="1">
                <a:solidFill>
                  <a:srgbClr val="305C6F"/>
                </a:solidFill>
                <a:latin typeface="Calibri"/>
                <a:ea typeface="Calibri"/>
                <a:cs typeface="Calibri"/>
                <a:sym typeface="Calibri"/>
              </a:defRPr>
            </a:lvl1pPr>
            <a:lvl2pPr marL="914400" lvl="1" indent="-342900" algn="l">
              <a:lnSpc>
                <a:spcPct val="100000"/>
              </a:lnSpc>
              <a:spcBef>
                <a:spcPts val="1828"/>
              </a:spcBef>
              <a:spcAft>
                <a:spcPts val="0"/>
              </a:spcAft>
              <a:buClr>
                <a:srgbClr val="011E3B"/>
              </a:buClr>
              <a:buSzPts val="1800"/>
              <a:buChar char="•"/>
              <a:defRPr/>
            </a:lvl2pPr>
            <a:lvl3pPr marL="1371600" lvl="2" indent="-342900" algn="l">
              <a:lnSpc>
                <a:spcPct val="100000"/>
              </a:lnSpc>
              <a:spcBef>
                <a:spcPts val="1828"/>
              </a:spcBef>
              <a:spcAft>
                <a:spcPts val="0"/>
              </a:spcAft>
              <a:buClr>
                <a:srgbClr val="011E3B"/>
              </a:buClr>
              <a:buSzPts val="1800"/>
              <a:buChar char="•"/>
              <a:defRPr/>
            </a:lvl3pPr>
            <a:lvl4pPr marL="1828800" lvl="3" indent="-342900" algn="l">
              <a:lnSpc>
                <a:spcPct val="100000"/>
              </a:lnSpc>
              <a:spcBef>
                <a:spcPts val="1828"/>
              </a:spcBef>
              <a:spcAft>
                <a:spcPts val="0"/>
              </a:spcAft>
              <a:buClr>
                <a:srgbClr val="011E3B"/>
              </a:buClr>
              <a:buSzPts val="1800"/>
              <a:buChar char="•"/>
              <a:defRPr/>
            </a:lvl4pPr>
            <a:lvl5pPr marL="2286000" lvl="4" indent="-342900" algn="l">
              <a:lnSpc>
                <a:spcPct val="100000"/>
              </a:lnSpc>
              <a:spcBef>
                <a:spcPts val="1828"/>
              </a:spcBef>
              <a:spcAft>
                <a:spcPts val="0"/>
              </a:spcAft>
              <a:buClr>
                <a:srgbClr val="011E3B"/>
              </a:buClr>
              <a:buSzPts val="1800"/>
              <a:buChar char="•"/>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8" name="Google Shape;68;p42"/>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57"/>
              </a:spcBef>
              <a:spcAft>
                <a:spcPts val="0"/>
              </a:spcAft>
              <a:buClr>
                <a:schemeClr val="lt1"/>
              </a:buClr>
              <a:buSzPts val="3600"/>
              <a:buNone/>
              <a:defRPr sz="3600" b="0">
                <a:solidFill>
                  <a:schemeClr val="lt1"/>
                </a:solidFill>
                <a:latin typeface="Calibri"/>
                <a:ea typeface="Calibri"/>
                <a:cs typeface="Calibri"/>
                <a:sym typeface="Calibri"/>
              </a:defRPr>
            </a:lvl1pPr>
            <a:lvl2pPr marL="914400" lvl="1" indent="-342900" algn="l">
              <a:lnSpc>
                <a:spcPct val="100000"/>
              </a:lnSpc>
              <a:spcBef>
                <a:spcPts val="1828"/>
              </a:spcBef>
              <a:spcAft>
                <a:spcPts val="0"/>
              </a:spcAft>
              <a:buClr>
                <a:srgbClr val="011E3B"/>
              </a:buClr>
              <a:buSzPts val="1800"/>
              <a:buChar char="•"/>
              <a:defRPr/>
            </a:lvl2pPr>
            <a:lvl3pPr marL="1371600" lvl="2" indent="-342900" algn="l">
              <a:lnSpc>
                <a:spcPct val="100000"/>
              </a:lnSpc>
              <a:spcBef>
                <a:spcPts val="1828"/>
              </a:spcBef>
              <a:spcAft>
                <a:spcPts val="0"/>
              </a:spcAft>
              <a:buClr>
                <a:srgbClr val="011E3B"/>
              </a:buClr>
              <a:buSzPts val="1800"/>
              <a:buChar char="•"/>
              <a:defRPr/>
            </a:lvl3pPr>
            <a:lvl4pPr marL="1828800" lvl="3" indent="-342900" algn="l">
              <a:lnSpc>
                <a:spcPct val="100000"/>
              </a:lnSpc>
              <a:spcBef>
                <a:spcPts val="1828"/>
              </a:spcBef>
              <a:spcAft>
                <a:spcPts val="0"/>
              </a:spcAft>
              <a:buClr>
                <a:srgbClr val="011E3B"/>
              </a:buClr>
              <a:buSzPts val="1800"/>
              <a:buChar char="•"/>
              <a:defRPr/>
            </a:lvl4pPr>
            <a:lvl5pPr marL="2286000" lvl="4" indent="-342900" algn="l">
              <a:lnSpc>
                <a:spcPct val="100000"/>
              </a:lnSpc>
              <a:spcBef>
                <a:spcPts val="1828"/>
              </a:spcBef>
              <a:spcAft>
                <a:spcPts val="0"/>
              </a:spcAft>
              <a:buClr>
                <a:srgbClr val="011E3B"/>
              </a:buClr>
              <a:buSzPts val="1800"/>
              <a:buChar char="•"/>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9" name="Google Shape;69;p42"/>
          <p:cNvSpPr>
            <a:spLocks noGrp="1"/>
          </p:cNvSpPr>
          <p:nvPr>
            <p:ph type="pic" idx="4"/>
          </p:nvPr>
        </p:nvSpPr>
        <p:spPr>
          <a:xfrm>
            <a:off x="6841657" y="0"/>
            <a:ext cx="5364392" cy="6325815"/>
          </a:xfrm>
          <a:prstGeom prst="rect">
            <a:avLst/>
          </a:prstGeom>
          <a:solidFill>
            <a:srgbClr val="D8D8D8"/>
          </a:solidFill>
          <a:ln>
            <a:noFill/>
          </a:ln>
        </p:spPr>
      </p:sp>
      <p:sp>
        <p:nvSpPr>
          <p:cNvPr id="70" name="Google Shape;70;p42"/>
          <p:cNvSpPr/>
          <p:nvPr/>
        </p:nvSpPr>
        <p:spPr>
          <a:xfrm rot="-5400000">
            <a:off x="6121657" y="4227663"/>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val="244673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32"/>
        <p:cNvGrpSpPr/>
        <p:nvPr/>
      </p:nvGrpSpPr>
      <p:grpSpPr>
        <a:xfrm>
          <a:off x="0" y="0"/>
          <a:ext cx="0" cy="0"/>
          <a:chOff x="0" y="0"/>
          <a:chExt cx="0" cy="0"/>
        </a:xfrm>
      </p:grpSpPr>
      <p:sp>
        <p:nvSpPr>
          <p:cNvPr id="33" name="Google Shape;33;p24"/>
          <p:cNvSpPr/>
          <p:nvPr/>
        </p:nvSpPr>
        <p:spPr>
          <a:xfrm>
            <a:off x="4786132" y="4632945"/>
            <a:ext cx="7386560" cy="2156897"/>
          </a:xfrm>
          <a:custGeom>
            <a:avLst/>
            <a:gdLst/>
            <a:ahLst/>
            <a:cxnLst/>
            <a:rect l="l" t="t" r="r" b="b"/>
            <a:pathLst>
              <a:path w="7600392" h="6806308" extrusionOk="0">
                <a:moveTo>
                  <a:pt x="0" y="0"/>
                </a:moveTo>
                <a:lnTo>
                  <a:pt x="7600393" y="0"/>
                </a:lnTo>
                <a:lnTo>
                  <a:pt x="7600393" y="6806308"/>
                </a:lnTo>
                <a:lnTo>
                  <a:pt x="0" y="68063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34" name="Google Shape;34;p24"/>
          <p:cNvSpPr/>
          <p:nvPr/>
        </p:nvSpPr>
        <p:spPr>
          <a:xfrm>
            <a:off x="19308" y="686689"/>
            <a:ext cx="12172692" cy="4800916"/>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305C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35" name="Google Shape;35;p24"/>
          <p:cNvSpPr>
            <a:spLocks noGrp="1"/>
          </p:cNvSpPr>
          <p:nvPr>
            <p:ph type="pic" idx="2"/>
          </p:nvPr>
        </p:nvSpPr>
        <p:spPr>
          <a:xfrm>
            <a:off x="19050" y="0"/>
            <a:ext cx="7132638" cy="5916613"/>
          </a:xfrm>
          <a:prstGeom prst="rect">
            <a:avLst/>
          </a:prstGeom>
          <a:solidFill>
            <a:srgbClr val="D8D8D8"/>
          </a:solidFill>
          <a:ln>
            <a:noFill/>
          </a:ln>
        </p:spPr>
      </p:sp>
      <p:sp>
        <p:nvSpPr>
          <p:cNvPr id="36" name="Google Shape;36;p24"/>
          <p:cNvSpPr/>
          <p:nvPr/>
        </p:nvSpPr>
        <p:spPr>
          <a:xfrm>
            <a:off x="5972340" y="1666167"/>
            <a:ext cx="6219660" cy="3525665"/>
          </a:xfrm>
          <a:custGeom>
            <a:avLst/>
            <a:gdLst/>
            <a:ahLst/>
            <a:cxnLst/>
            <a:rect l="l" t="t" r="r" b="b"/>
            <a:pathLst>
              <a:path w="4910833" h="3860294" extrusionOk="0">
                <a:moveTo>
                  <a:pt x="0" y="0"/>
                </a:moveTo>
                <a:lnTo>
                  <a:pt x="4910833" y="0"/>
                </a:lnTo>
                <a:lnTo>
                  <a:pt x="4910833" y="3860296"/>
                </a:lnTo>
                <a:lnTo>
                  <a:pt x="0" y="386029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37" name="Google Shape;37;p24"/>
          <p:cNvSpPr/>
          <p:nvPr/>
        </p:nvSpPr>
        <p:spPr>
          <a:xfrm rot="-5400000">
            <a:off x="5255178" y="2654661"/>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38" name="Google Shape;38;p24"/>
          <p:cNvSpPr/>
          <p:nvPr/>
        </p:nvSpPr>
        <p:spPr>
          <a:xfrm>
            <a:off x="5311489" y="2587406"/>
            <a:ext cx="7298951" cy="1969126"/>
          </a:xfrm>
          <a:custGeom>
            <a:avLst/>
            <a:gdLst/>
            <a:ahLst/>
            <a:cxnLst/>
            <a:rect l="l" t="t" r="r" b="b"/>
            <a:pathLst>
              <a:path w="4525730" h="3029130" extrusionOk="0">
                <a:moveTo>
                  <a:pt x="0" y="0"/>
                </a:moveTo>
                <a:lnTo>
                  <a:pt x="4525731" y="0"/>
                </a:lnTo>
                <a:lnTo>
                  <a:pt x="4525731" y="3029131"/>
                </a:lnTo>
                <a:lnTo>
                  <a:pt x="1" y="3029131"/>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39" name="Google Shape;39;p24"/>
          <p:cNvSpPr txBox="1">
            <a:spLocks noGrp="1"/>
          </p:cNvSpPr>
          <p:nvPr>
            <p:ph type="body" idx="1"/>
          </p:nvPr>
        </p:nvSpPr>
        <p:spPr>
          <a:xfrm>
            <a:off x="6551872" y="2230408"/>
            <a:ext cx="4979410" cy="1008397"/>
          </a:xfrm>
          <a:prstGeom prst="rect">
            <a:avLst/>
          </a:prstGeom>
          <a:noFill/>
          <a:ln>
            <a:noFill/>
          </a:ln>
        </p:spPr>
        <p:txBody>
          <a:bodyPr spcFirstLastPara="1" wrap="square" lIns="91425" tIns="45700" rIns="91425" bIns="45700" anchor="t" anchorCtr="0">
            <a:noAutofit/>
          </a:bodyPr>
          <a:lstStyle>
            <a:lvl1pPr marL="457200" lvl="0" indent="-228600" algn="l">
              <a:lnSpc>
                <a:spcPct val="98850"/>
              </a:lnSpc>
              <a:spcBef>
                <a:spcPts val="0"/>
              </a:spcBef>
              <a:spcAft>
                <a:spcPts val="0"/>
              </a:spcAft>
              <a:buClr>
                <a:srgbClr val="305C6F"/>
              </a:buClr>
              <a:buSzPts val="4000"/>
              <a:buNone/>
              <a:defRPr sz="4000" b="0"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551872" y="3668548"/>
            <a:ext cx="4979410" cy="1242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200"/>
              <a:buNone/>
              <a:defRPr sz="22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1" name="Google Shape;41;p24"/>
          <p:cNvSpPr/>
          <p:nvPr/>
        </p:nvSpPr>
        <p:spPr>
          <a:xfrm>
            <a:off x="8680890" y="6452983"/>
            <a:ext cx="3160114" cy="3147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Century Schoolbook"/>
              <a:ea typeface="Century Schoolbook"/>
              <a:cs typeface="Century Schoolbook"/>
              <a:sym typeface="Century Schoolbook"/>
            </a:endParaRPr>
          </a:p>
        </p:txBody>
      </p:sp>
      <p:sp>
        <p:nvSpPr>
          <p:cNvPr id="45" name="Google Shape;45;p24"/>
          <p:cNvSpPr txBox="1">
            <a:spLocks noGrp="1"/>
          </p:cNvSpPr>
          <p:nvPr>
            <p:ph type="body" idx="4"/>
          </p:nvPr>
        </p:nvSpPr>
        <p:spPr>
          <a:xfrm>
            <a:off x="608272" y="6145675"/>
            <a:ext cx="4703217" cy="62206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305C6F"/>
              </a:buClr>
              <a:buSzPts val="2200"/>
              <a:buNone/>
              <a:defRPr sz="2200" b="0"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 1 column">
  <p:cSld name="Text Slide - 1 column">
    <p:spTree>
      <p:nvGrpSpPr>
        <p:cNvPr id="1" name="Shape 54"/>
        <p:cNvGrpSpPr/>
        <p:nvPr/>
      </p:nvGrpSpPr>
      <p:grpSpPr>
        <a:xfrm>
          <a:off x="0" y="0"/>
          <a:ext cx="0" cy="0"/>
          <a:chOff x="0" y="0"/>
          <a:chExt cx="0" cy="0"/>
        </a:xfrm>
      </p:grpSpPr>
      <p:sp>
        <p:nvSpPr>
          <p:cNvPr id="55" name="Google Shape;55;p26"/>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56" name="Google Shape;56;p26"/>
          <p:cNvSpPr/>
          <p:nvPr/>
        </p:nvSpPr>
        <p:spPr>
          <a:xfrm>
            <a:off x="1592486" y="-1"/>
            <a:ext cx="9007028" cy="345989"/>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234550" tIns="117275" rIns="234550" bIns="117275"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sp>
        <p:nvSpPr>
          <p:cNvPr id="57" name="Google Shape;57;p26"/>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Slide 5">
  <p:cSld name="Photo Slide 5">
    <p:spTree>
      <p:nvGrpSpPr>
        <p:cNvPr id="1" name="Shape 58"/>
        <p:cNvGrpSpPr/>
        <p:nvPr/>
      </p:nvGrpSpPr>
      <p:grpSpPr>
        <a:xfrm>
          <a:off x="0" y="0"/>
          <a:ext cx="0" cy="0"/>
          <a:chOff x="0" y="0"/>
          <a:chExt cx="0" cy="0"/>
        </a:xfrm>
      </p:grpSpPr>
      <p:sp>
        <p:nvSpPr>
          <p:cNvPr id="59" name="Google Shape;59;p27"/>
          <p:cNvSpPr>
            <a:spLocks noGrp="1"/>
          </p:cNvSpPr>
          <p:nvPr>
            <p:ph type="pic" idx="2"/>
          </p:nvPr>
        </p:nvSpPr>
        <p:spPr>
          <a:xfrm>
            <a:off x="0" y="0"/>
            <a:ext cx="12192000" cy="6858000"/>
          </a:xfrm>
          <a:prstGeom prst="rect">
            <a:avLst/>
          </a:prstGeom>
          <a:solidFill>
            <a:srgbClr val="D8D8D8"/>
          </a:solidFill>
          <a:ln>
            <a:noFill/>
          </a:ln>
        </p:spPr>
      </p:sp>
      <p:sp>
        <p:nvSpPr>
          <p:cNvPr id="60" name="Google Shape;60;p27"/>
          <p:cNvSpPr txBox="1">
            <a:spLocks noGrp="1"/>
          </p:cNvSpPr>
          <p:nvPr>
            <p:ph type="body" idx="1"/>
          </p:nvPr>
        </p:nvSpPr>
        <p:spPr>
          <a:xfrm>
            <a:off x="605260" y="401014"/>
            <a:ext cx="10644249" cy="47920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Page">
  <p:cSld name="Content Page">
    <p:spTree>
      <p:nvGrpSpPr>
        <p:cNvPr id="1" name="Shape 61"/>
        <p:cNvGrpSpPr/>
        <p:nvPr/>
      </p:nvGrpSpPr>
      <p:grpSpPr>
        <a:xfrm>
          <a:off x="0" y="0"/>
          <a:ext cx="0" cy="0"/>
          <a:chOff x="0" y="0"/>
          <a:chExt cx="0" cy="0"/>
        </a:xfrm>
      </p:grpSpPr>
      <p:sp>
        <p:nvSpPr>
          <p:cNvPr id="62" name="Google Shape;62;p28"/>
          <p:cNvSpPr txBox="1">
            <a:spLocks noGrp="1"/>
          </p:cNvSpPr>
          <p:nvPr>
            <p:ph type="body" idx="1"/>
          </p:nvPr>
        </p:nvSpPr>
        <p:spPr>
          <a:xfrm>
            <a:off x="2679029" y="2070648"/>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3" name="Google Shape;63;p28"/>
          <p:cNvSpPr txBox="1">
            <a:spLocks noGrp="1"/>
          </p:cNvSpPr>
          <p:nvPr>
            <p:ph type="body" idx="2"/>
          </p:nvPr>
        </p:nvSpPr>
        <p:spPr>
          <a:xfrm>
            <a:off x="3812737" y="2070648"/>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dirty="0"/>
          </a:p>
        </p:txBody>
      </p:sp>
      <p:sp>
        <p:nvSpPr>
          <p:cNvPr id="64" name="Google Shape;64;p28"/>
          <p:cNvSpPr txBox="1">
            <a:spLocks noGrp="1"/>
          </p:cNvSpPr>
          <p:nvPr>
            <p:ph type="body" idx="3"/>
          </p:nvPr>
        </p:nvSpPr>
        <p:spPr>
          <a:xfrm>
            <a:off x="2679029" y="2532237"/>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5" name="Google Shape;65;p28"/>
          <p:cNvSpPr txBox="1">
            <a:spLocks noGrp="1"/>
          </p:cNvSpPr>
          <p:nvPr>
            <p:ph type="body" idx="4"/>
          </p:nvPr>
        </p:nvSpPr>
        <p:spPr>
          <a:xfrm>
            <a:off x="3812737" y="2532237"/>
            <a:ext cx="5715653" cy="223986"/>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3657"/>
              </a:spcBef>
              <a:spcAft>
                <a:spcPts val="0"/>
              </a:spcAft>
              <a:buClr>
                <a:srgbClr val="000000"/>
              </a:buClr>
              <a:buSzPts val="2400"/>
              <a:buFont typeface="Arial"/>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6" name="Google Shape;66;p28"/>
          <p:cNvSpPr txBox="1">
            <a:spLocks noGrp="1"/>
          </p:cNvSpPr>
          <p:nvPr>
            <p:ph type="body" idx="5"/>
          </p:nvPr>
        </p:nvSpPr>
        <p:spPr>
          <a:xfrm>
            <a:off x="2679029" y="2958181"/>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7" name="Google Shape;67;p28"/>
          <p:cNvSpPr txBox="1">
            <a:spLocks noGrp="1"/>
          </p:cNvSpPr>
          <p:nvPr>
            <p:ph type="body" idx="6"/>
          </p:nvPr>
        </p:nvSpPr>
        <p:spPr>
          <a:xfrm>
            <a:off x="3812737" y="2958181"/>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8" name="Google Shape;68;p28"/>
          <p:cNvSpPr txBox="1">
            <a:spLocks noGrp="1"/>
          </p:cNvSpPr>
          <p:nvPr>
            <p:ph type="body" idx="7"/>
          </p:nvPr>
        </p:nvSpPr>
        <p:spPr>
          <a:xfrm>
            <a:off x="2679029" y="3370947"/>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dirty="0"/>
          </a:p>
        </p:txBody>
      </p:sp>
      <p:sp>
        <p:nvSpPr>
          <p:cNvPr id="69" name="Google Shape;69;p28"/>
          <p:cNvSpPr txBox="1">
            <a:spLocks noGrp="1"/>
          </p:cNvSpPr>
          <p:nvPr>
            <p:ph type="body" idx="8"/>
          </p:nvPr>
        </p:nvSpPr>
        <p:spPr>
          <a:xfrm>
            <a:off x="3812737" y="3370947"/>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70" name="Google Shape;70;p28"/>
          <p:cNvSpPr txBox="1">
            <a:spLocks noGrp="1"/>
          </p:cNvSpPr>
          <p:nvPr>
            <p:ph type="body" idx="9"/>
          </p:nvPr>
        </p:nvSpPr>
        <p:spPr>
          <a:xfrm>
            <a:off x="2679029" y="3797309"/>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71" name="Google Shape;71;p28"/>
          <p:cNvSpPr txBox="1">
            <a:spLocks noGrp="1"/>
          </p:cNvSpPr>
          <p:nvPr>
            <p:ph type="body" idx="13"/>
          </p:nvPr>
        </p:nvSpPr>
        <p:spPr>
          <a:xfrm>
            <a:off x="3812737" y="3797309"/>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72" name="Google Shape;72;p28"/>
          <p:cNvSpPr txBox="1">
            <a:spLocks noGrp="1"/>
          </p:cNvSpPr>
          <p:nvPr>
            <p:ph type="body" idx="14"/>
          </p:nvPr>
        </p:nvSpPr>
        <p:spPr>
          <a:xfrm>
            <a:off x="2694576" y="4241250"/>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73" name="Google Shape;73;p28"/>
          <p:cNvSpPr txBox="1">
            <a:spLocks noGrp="1"/>
          </p:cNvSpPr>
          <p:nvPr>
            <p:ph type="body" idx="15"/>
          </p:nvPr>
        </p:nvSpPr>
        <p:spPr>
          <a:xfrm>
            <a:off x="3828284" y="4241250"/>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74" name="Google Shape;74;p28"/>
          <p:cNvSpPr txBox="1">
            <a:spLocks noGrp="1"/>
          </p:cNvSpPr>
          <p:nvPr>
            <p:ph type="body" idx="16"/>
          </p:nvPr>
        </p:nvSpPr>
        <p:spPr>
          <a:xfrm>
            <a:off x="2694576" y="4725517"/>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75" name="Google Shape;75;p28"/>
          <p:cNvSpPr txBox="1">
            <a:spLocks noGrp="1"/>
          </p:cNvSpPr>
          <p:nvPr>
            <p:ph type="body" idx="17"/>
          </p:nvPr>
        </p:nvSpPr>
        <p:spPr>
          <a:xfrm>
            <a:off x="3828284" y="4725517"/>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dirty="0"/>
          </a:p>
        </p:txBody>
      </p:sp>
      <p:sp>
        <p:nvSpPr>
          <p:cNvPr id="77" name="Google Shape;77;p28"/>
          <p:cNvSpPr/>
          <p:nvPr/>
        </p:nvSpPr>
        <p:spPr>
          <a:xfrm rot="5400000">
            <a:off x="-3140113" y="3141171"/>
            <a:ext cx="6856941" cy="576720"/>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234550" tIns="117275" rIns="234550" bIns="117275"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sp>
        <p:nvSpPr>
          <p:cNvPr id="78" name="Google Shape;78;p28"/>
          <p:cNvSpPr txBox="1">
            <a:spLocks noGrp="1"/>
          </p:cNvSpPr>
          <p:nvPr>
            <p:ph type="body" idx="18"/>
          </p:nvPr>
        </p:nvSpPr>
        <p:spPr>
          <a:xfrm>
            <a:off x="2694576" y="991145"/>
            <a:ext cx="3692066" cy="532331"/>
          </a:xfrm>
          <a:prstGeom prst="rect">
            <a:avLst/>
          </a:prstGeom>
          <a:noFill/>
          <a:ln>
            <a:noFill/>
          </a:ln>
        </p:spPr>
        <p:txBody>
          <a:bodyPr spcFirstLastPara="1" wrap="square" lIns="91425" tIns="45700" rIns="91425" bIns="45700" anchor="ctr" anchorCtr="0">
            <a:noAutofit/>
          </a:bodyPr>
          <a:lstStyle>
            <a:lvl1pPr marL="457200" lvl="0" indent="-228600" algn="l">
              <a:lnSpc>
                <a:spcPct val="99722"/>
              </a:lnSpc>
              <a:spcBef>
                <a:spcPts val="0"/>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grpSp>
        <p:nvGrpSpPr>
          <p:cNvPr id="79" name="Google Shape;79;p28"/>
          <p:cNvGrpSpPr/>
          <p:nvPr userDrawn="1"/>
        </p:nvGrpSpPr>
        <p:grpSpPr>
          <a:xfrm>
            <a:off x="2315424" y="2826380"/>
            <a:ext cx="7663872" cy="1334598"/>
            <a:chOff x="2315424" y="2709319"/>
            <a:chExt cx="7663872" cy="978369"/>
          </a:xfrm>
        </p:grpSpPr>
        <p:grpSp>
          <p:nvGrpSpPr>
            <p:cNvPr id="80" name="Google Shape;80;p28"/>
            <p:cNvGrpSpPr/>
            <p:nvPr/>
          </p:nvGrpSpPr>
          <p:grpSpPr>
            <a:xfrm>
              <a:off x="2315424" y="2709319"/>
              <a:ext cx="7663872" cy="656864"/>
              <a:chOff x="1265109" y="3229991"/>
              <a:chExt cx="4752000" cy="1024069"/>
            </a:xfrm>
          </p:grpSpPr>
          <p:sp>
            <p:nvSpPr>
              <p:cNvPr id="82" name="Google Shape;82;p28"/>
              <p:cNvSpPr/>
              <p:nvPr/>
            </p:nvSpPr>
            <p:spPr>
              <a:xfrm>
                <a:off x="1265109" y="3229991"/>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Montserrat"/>
                  <a:ea typeface="Montserrat"/>
                  <a:cs typeface="Montserrat"/>
                  <a:sym typeface="Montserrat"/>
                </a:endParaRPr>
              </a:p>
            </p:txBody>
          </p:sp>
          <p:sp>
            <p:nvSpPr>
              <p:cNvPr id="83" name="Google Shape;83;p28"/>
              <p:cNvSpPr/>
              <p:nvPr/>
            </p:nvSpPr>
            <p:spPr>
              <a:xfrm>
                <a:off x="1265109" y="3731226"/>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Montserrat"/>
                  <a:ea typeface="Montserrat"/>
                  <a:cs typeface="Montserrat"/>
                  <a:sym typeface="Montserrat"/>
                </a:endParaRPr>
              </a:p>
            </p:txBody>
          </p:sp>
          <p:sp>
            <p:nvSpPr>
              <p:cNvPr id="84" name="Google Shape;84;p28"/>
              <p:cNvSpPr/>
              <p:nvPr/>
            </p:nvSpPr>
            <p:spPr>
              <a:xfrm>
                <a:off x="1265109" y="4232460"/>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Montserrat"/>
                  <a:ea typeface="Montserrat"/>
                  <a:cs typeface="Montserrat"/>
                  <a:sym typeface="Montserrat"/>
                </a:endParaRPr>
              </a:p>
            </p:txBody>
          </p:sp>
        </p:grpSp>
        <p:sp>
          <p:nvSpPr>
            <p:cNvPr id="86" name="Google Shape;86;p28"/>
            <p:cNvSpPr/>
            <p:nvPr/>
          </p:nvSpPr>
          <p:spPr>
            <a:xfrm>
              <a:off x="2315424" y="3673833"/>
              <a:ext cx="7663872" cy="13855"/>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Montserrat"/>
                <a:ea typeface="Montserrat"/>
                <a:cs typeface="Montserrat"/>
                <a:sym typeface="Montserrat"/>
              </a:endParaRPr>
            </a:p>
          </p:txBody>
        </p:sp>
      </p:grpSp>
    </p:spTree>
  </p:cSld>
  <p:clrMapOvr>
    <a:masterClrMapping/>
  </p:clrMapOvr>
  <p:extLst>
    <p:ext uri="{DCECCB84-F9BA-43D5-87BE-67443E8EF086}">
      <p15:sldGuideLst xmlns:p15="http://schemas.microsoft.com/office/powerpoint/2012/main">
        <p15:guide id="1" pos="47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Slide 1">
  <p:cSld name="Photo Slide 1">
    <p:spTree>
      <p:nvGrpSpPr>
        <p:cNvPr id="1" name="Shape 92"/>
        <p:cNvGrpSpPr/>
        <p:nvPr/>
      </p:nvGrpSpPr>
      <p:grpSpPr>
        <a:xfrm>
          <a:off x="0" y="0"/>
          <a:ext cx="0" cy="0"/>
          <a:chOff x="0" y="0"/>
          <a:chExt cx="0" cy="0"/>
        </a:xfrm>
      </p:grpSpPr>
      <p:sp>
        <p:nvSpPr>
          <p:cNvPr id="93" name="Google Shape;93;p29"/>
          <p:cNvSpPr>
            <a:spLocks noGrp="1"/>
          </p:cNvSpPr>
          <p:nvPr>
            <p:ph type="pic" idx="2"/>
          </p:nvPr>
        </p:nvSpPr>
        <p:spPr>
          <a:xfrm>
            <a:off x="5674559" y="546533"/>
            <a:ext cx="5884396" cy="5640006"/>
          </a:xfrm>
          <a:prstGeom prst="rect">
            <a:avLst/>
          </a:prstGeom>
          <a:solidFill>
            <a:srgbClr val="D8D8D8"/>
          </a:solidFill>
          <a:ln>
            <a:noFill/>
          </a:ln>
        </p:spPr>
      </p:sp>
      <p:sp>
        <p:nvSpPr>
          <p:cNvPr id="94" name="Google Shape;94;p29"/>
          <p:cNvSpPr>
            <a:spLocks noGrp="1"/>
          </p:cNvSpPr>
          <p:nvPr>
            <p:ph type="pic" idx="3"/>
          </p:nvPr>
        </p:nvSpPr>
        <p:spPr>
          <a:xfrm>
            <a:off x="773723" y="2843169"/>
            <a:ext cx="4654800" cy="3343370"/>
          </a:xfrm>
          <a:prstGeom prst="rect">
            <a:avLst/>
          </a:prstGeom>
          <a:solidFill>
            <a:srgbClr val="D8D8D8"/>
          </a:solidFill>
          <a:ln>
            <a:noFill/>
          </a:ln>
        </p:spPr>
      </p:sp>
      <p:sp>
        <p:nvSpPr>
          <p:cNvPr id="95" name="Google Shape;95;p29"/>
          <p:cNvSpPr>
            <a:spLocks noGrp="1"/>
          </p:cNvSpPr>
          <p:nvPr>
            <p:ph type="pic" idx="4"/>
          </p:nvPr>
        </p:nvSpPr>
        <p:spPr>
          <a:xfrm>
            <a:off x="773723" y="566733"/>
            <a:ext cx="4654800" cy="2052273"/>
          </a:xfrm>
          <a:prstGeom prst="rect">
            <a:avLst/>
          </a:prstGeom>
          <a:solidFill>
            <a:srgbClr val="D8D8D8"/>
          </a:solidFill>
          <a:ln>
            <a:noFill/>
          </a:ln>
        </p:spPr>
      </p:sp>
      <p:sp>
        <p:nvSpPr>
          <p:cNvPr id="96" name="Google Shape;96;p29"/>
          <p:cNvSpPr/>
          <p:nvPr/>
        </p:nvSpPr>
        <p:spPr>
          <a:xfrm rot="-5400000">
            <a:off x="119272" y="4780024"/>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97"/>
        <p:cNvGrpSpPr/>
        <p:nvPr/>
      </p:nvGrpSpPr>
      <p:grpSpPr>
        <a:xfrm>
          <a:off x="0" y="0"/>
          <a:ext cx="0" cy="0"/>
          <a:chOff x="0" y="0"/>
          <a:chExt cx="0" cy="0"/>
        </a:xfrm>
      </p:grpSpPr>
      <p:sp>
        <p:nvSpPr>
          <p:cNvPr id="98" name="Google Shape;98;p30"/>
          <p:cNvSpPr>
            <a:spLocks noGrp="1"/>
          </p:cNvSpPr>
          <p:nvPr>
            <p:ph type="pic" idx="2"/>
          </p:nvPr>
        </p:nvSpPr>
        <p:spPr>
          <a:xfrm>
            <a:off x="0" y="0"/>
            <a:ext cx="5875886" cy="6858000"/>
          </a:xfrm>
          <a:prstGeom prst="rect">
            <a:avLst/>
          </a:prstGeom>
          <a:solidFill>
            <a:srgbClr val="D8D8D8"/>
          </a:solidFill>
          <a:ln>
            <a:noFill/>
          </a:ln>
        </p:spPr>
      </p:sp>
      <p:sp>
        <p:nvSpPr>
          <p:cNvPr id="99" name="Google Shape;99;p30"/>
          <p:cNvSpPr txBox="1">
            <a:spLocks noGrp="1"/>
          </p:cNvSpPr>
          <p:nvPr>
            <p:ph type="body" idx="1"/>
          </p:nvPr>
        </p:nvSpPr>
        <p:spPr>
          <a:xfrm>
            <a:off x="6621429" y="1034821"/>
            <a:ext cx="4951851" cy="84513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00" name="Google Shape;100;p30"/>
          <p:cNvSpPr txBox="1">
            <a:spLocks noGrp="1"/>
          </p:cNvSpPr>
          <p:nvPr>
            <p:ph type="body" idx="3"/>
          </p:nvPr>
        </p:nvSpPr>
        <p:spPr>
          <a:xfrm>
            <a:off x="6621429" y="2603039"/>
            <a:ext cx="4939670" cy="346657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774"/>
              <a:buNone/>
              <a:defRPr sz="1774"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01" name="Google Shape;101;p30"/>
          <p:cNvSpPr/>
          <p:nvPr/>
        </p:nvSpPr>
        <p:spPr>
          <a:xfrm rot="-5400000">
            <a:off x="5148884" y="1277391"/>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Slide 3">
  <p:cSld name="Photo Slide 3">
    <p:spTree>
      <p:nvGrpSpPr>
        <p:cNvPr id="1" name="Shape 102"/>
        <p:cNvGrpSpPr/>
        <p:nvPr/>
      </p:nvGrpSpPr>
      <p:grpSpPr>
        <a:xfrm>
          <a:off x="0" y="0"/>
          <a:ext cx="0" cy="0"/>
          <a:chOff x="0" y="0"/>
          <a:chExt cx="0" cy="0"/>
        </a:xfrm>
      </p:grpSpPr>
      <p:grpSp>
        <p:nvGrpSpPr>
          <p:cNvPr id="103" name="Google Shape;103;p31"/>
          <p:cNvGrpSpPr/>
          <p:nvPr/>
        </p:nvGrpSpPr>
        <p:grpSpPr>
          <a:xfrm>
            <a:off x="2031600" y="-4917"/>
            <a:ext cx="8128800" cy="4665503"/>
            <a:chOff x="987424" y="0"/>
            <a:chExt cx="5584826" cy="3254142"/>
          </a:xfrm>
        </p:grpSpPr>
        <p:sp>
          <p:nvSpPr>
            <p:cNvPr id="104" name="Google Shape;104;p31"/>
            <p:cNvSpPr/>
            <p:nvPr/>
          </p:nvSpPr>
          <p:spPr>
            <a:xfrm>
              <a:off x="987424" y="215901"/>
              <a:ext cx="5584826" cy="3038241"/>
            </a:xfrm>
            <a:prstGeom prst="rect">
              <a:avLst/>
            </a:prstGeom>
            <a:solidFill>
              <a:schemeClr val="lt1"/>
            </a:solidFill>
            <a:ln>
              <a:noFill/>
            </a:ln>
          </p:spPr>
          <p:txBody>
            <a:bodyPr spcFirstLastPara="1" wrap="square" lIns="145425" tIns="72700" rIns="145425" bIns="72700"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sp>
          <p:nvSpPr>
            <p:cNvPr id="105" name="Google Shape;105;p31"/>
            <p:cNvSpPr/>
            <p:nvPr/>
          </p:nvSpPr>
          <p:spPr>
            <a:xfrm>
              <a:off x="987424" y="0"/>
              <a:ext cx="5584826" cy="300434"/>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145425" tIns="72700" rIns="145425" bIns="72700"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grpSp>
      <p:sp>
        <p:nvSpPr>
          <p:cNvPr id="106" name="Google Shape;106;p31"/>
          <p:cNvSpPr>
            <a:spLocks noGrp="1"/>
          </p:cNvSpPr>
          <p:nvPr>
            <p:ph type="pic" idx="2"/>
          </p:nvPr>
        </p:nvSpPr>
        <p:spPr>
          <a:xfrm>
            <a:off x="0" y="0"/>
            <a:ext cx="12192000" cy="6858000"/>
          </a:xfrm>
          <a:prstGeom prst="rect">
            <a:avLst/>
          </a:prstGeom>
          <a:solidFill>
            <a:srgbClr val="D8D8D8"/>
          </a:solidFill>
          <a:ln>
            <a:noFill/>
          </a:ln>
        </p:spPr>
      </p:sp>
      <p:sp>
        <p:nvSpPr>
          <p:cNvPr id="107" name="Google Shape;107;p31"/>
          <p:cNvSpPr txBox="1">
            <a:spLocks noGrp="1"/>
          </p:cNvSpPr>
          <p:nvPr>
            <p:ph type="body" idx="1"/>
          </p:nvPr>
        </p:nvSpPr>
        <p:spPr>
          <a:xfrm>
            <a:off x="2363461" y="676344"/>
            <a:ext cx="7465079" cy="72335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08" name="Google Shape;108;p31"/>
          <p:cNvSpPr txBox="1">
            <a:spLocks noGrp="1"/>
          </p:cNvSpPr>
          <p:nvPr>
            <p:ph type="body" idx="3"/>
          </p:nvPr>
        </p:nvSpPr>
        <p:spPr>
          <a:xfrm>
            <a:off x="2363461" y="1694964"/>
            <a:ext cx="7465079" cy="265461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Slide 4">
  <p:cSld name="Photo Slide 4">
    <p:spTree>
      <p:nvGrpSpPr>
        <p:cNvPr id="1" name="Shape 109"/>
        <p:cNvGrpSpPr/>
        <p:nvPr/>
      </p:nvGrpSpPr>
      <p:grpSpPr>
        <a:xfrm>
          <a:off x="0" y="0"/>
          <a:ext cx="0" cy="0"/>
          <a:chOff x="0" y="0"/>
          <a:chExt cx="0" cy="0"/>
        </a:xfrm>
      </p:grpSpPr>
      <p:grpSp>
        <p:nvGrpSpPr>
          <p:cNvPr id="110" name="Google Shape;110;p32"/>
          <p:cNvGrpSpPr/>
          <p:nvPr/>
        </p:nvGrpSpPr>
        <p:grpSpPr>
          <a:xfrm rot="5400000">
            <a:off x="1642620" y="-686627"/>
            <a:ext cx="4845505" cy="8130745"/>
            <a:chOff x="987424" y="0"/>
            <a:chExt cx="5584826" cy="5669757"/>
          </a:xfrm>
        </p:grpSpPr>
        <p:sp>
          <p:nvSpPr>
            <p:cNvPr id="111" name="Google Shape;111;p32"/>
            <p:cNvSpPr/>
            <p:nvPr/>
          </p:nvSpPr>
          <p:spPr>
            <a:xfrm>
              <a:off x="987424" y="215901"/>
              <a:ext cx="5584826" cy="5453856"/>
            </a:xfrm>
            <a:prstGeom prst="rect">
              <a:avLst/>
            </a:prstGeom>
            <a:solidFill>
              <a:schemeClr val="lt1"/>
            </a:solidFill>
            <a:ln>
              <a:noFill/>
            </a:ln>
          </p:spPr>
          <p:txBody>
            <a:bodyPr spcFirstLastPara="1" wrap="square" lIns="145425" tIns="72700" rIns="145425" bIns="72700"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sp>
          <p:nvSpPr>
            <p:cNvPr id="112" name="Google Shape;112;p32"/>
            <p:cNvSpPr/>
            <p:nvPr/>
          </p:nvSpPr>
          <p:spPr>
            <a:xfrm>
              <a:off x="987424" y="0"/>
              <a:ext cx="5584826" cy="300434"/>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145425" tIns="72700" rIns="145425" bIns="72700"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grpSp>
      <p:sp>
        <p:nvSpPr>
          <p:cNvPr id="113" name="Google Shape;113;p32"/>
          <p:cNvSpPr>
            <a:spLocks noGrp="1"/>
          </p:cNvSpPr>
          <p:nvPr>
            <p:ph type="pic" idx="2"/>
          </p:nvPr>
        </p:nvSpPr>
        <p:spPr>
          <a:xfrm>
            <a:off x="0" y="0"/>
            <a:ext cx="12192000" cy="6858000"/>
          </a:xfrm>
          <a:prstGeom prst="rect">
            <a:avLst/>
          </a:prstGeom>
          <a:solidFill>
            <a:srgbClr val="D8D8D8"/>
          </a:solidFill>
          <a:ln>
            <a:noFill/>
          </a:ln>
        </p:spPr>
      </p:sp>
      <p:sp>
        <p:nvSpPr>
          <p:cNvPr id="114" name="Google Shape;114;p32"/>
          <p:cNvSpPr txBox="1">
            <a:spLocks noGrp="1"/>
          </p:cNvSpPr>
          <p:nvPr>
            <p:ph type="body" idx="1"/>
          </p:nvPr>
        </p:nvSpPr>
        <p:spPr>
          <a:xfrm>
            <a:off x="640956" y="1409888"/>
            <a:ext cx="6749339" cy="8080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15" name="Google Shape;115;p32"/>
          <p:cNvSpPr txBox="1">
            <a:spLocks noGrp="1"/>
          </p:cNvSpPr>
          <p:nvPr>
            <p:ph type="body" idx="3"/>
          </p:nvPr>
        </p:nvSpPr>
        <p:spPr>
          <a:xfrm>
            <a:off x="640953" y="2428508"/>
            <a:ext cx="6749339" cy="296562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2" y="36512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11E3B"/>
              </a:buClr>
              <a:buSzPts val="3870"/>
              <a:buFont typeface="Calibri"/>
              <a:buNone/>
              <a:defRPr sz="3870" b="0" i="0" u="none" strike="noStrike" cap="none">
                <a:solidFill>
                  <a:srgbClr val="011E3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74344" algn="l" rtl="0">
              <a:lnSpc>
                <a:spcPct val="100000"/>
              </a:lnSpc>
              <a:spcBef>
                <a:spcPts val="3657"/>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1pPr>
            <a:lvl2pPr marL="914400" marR="0" lvl="1"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2pPr>
            <a:lvl3pPr marL="1371600" marR="0" lvl="2"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3pPr>
            <a:lvl4pPr marL="1828800" marR="0" lvl="3"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4pPr>
            <a:lvl5pPr marL="2286000" marR="0" lvl="4" indent="-474345"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cxnSp>
        <p:nvCxnSpPr>
          <p:cNvPr id="13" name="Google Shape;13;p21"/>
          <p:cNvCxnSpPr/>
          <p:nvPr/>
        </p:nvCxnSpPr>
        <p:spPr>
          <a:xfrm rot="10800000">
            <a:off x="11969230" y="6419863"/>
            <a:ext cx="0" cy="281607"/>
          </a:xfrm>
          <a:prstGeom prst="straightConnector1">
            <a:avLst/>
          </a:prstGeom>
          <a:noFill/>
          <a:ln w="9525" cap="flat" cmpd="sng">
            <a:solidFill>
              <a:srgbClr val="1A6534"/>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creativecommons.org/licenses/by-sa/4.0/?ref=chooser-v1"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jpeg"/><Relationship Id="rId7" Type="http://schemas.openxmlformats.org/officeDocument/2006/relationships/hyperlink" Target="http://creativecommons.org/licenses/by-sa/4.0/?ref=chooser-v1"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www.darkskytourism.eu/" TargetMode="External"/><Relationship Id="rId4" Type="http://schemas.openxmlformats.org/officeDocument/2006/relationships/image" Target="../media/image17.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
          <p:cNvSpPr txBox="1">
            <a:spLocks noGrp="1"/>
          </p:cNvSpPr>
          <p:nvPr>
            <p:ph type="body" idx="1"/>
          </p:nvPr>
        </p:nvSpPr>
        <p:spPr>
          <a:xfrm>
            <a:off x="6299535" y="1765812"/>
            <a:ext cx="5768417" cy="3326376"/>
          </a:xfrm>
          <a:prstGeom prst="rect">
            <a:avLst/>
          </a:prstGeom>
          <a:noFill/>
          <a:ln>
            <a:noFill/>
          </a:ln>
        </p:spPr>
        <p:txBody>
          <a:bodyPr spcFirstLastPara="1" wrap="square" lIns="91425" tIns="45700" rIns="91425" bIns="45700" anchor="t" anchorCtr="0">
            <a:noAutofit/>
          </a:bodyPr>
          <a:lstStyle/>
          <a:p>
            <a:pPr marL="0" lvl="0" indent="0" algn="ctr" rtl="0">
              <a:lnSpc>
                <a:spcPct val="123562"/>
              </a:lnSpc>
              <a:spcBef>
                <a:spcPts val="0"/>
              </a:spcBef>
              <a:spcAft>
                <a:spcPts val="0"/>
              </a:spcAft>
              <a:buClr>
                <a:srgbClr val="305C6F"/>
              </a:buClr>
              <a:buSzPts val="3200"/>
              <a:buNone/>
            </a:pPr>
            <a:r>
              <a:rPr lang="is-IS" sz="3200" b="1" dirty="0"/>
              <a:t>DARK SKY ECOTOURISM MODULE 5</a:t>
            </a:r>
            <a:endParaRPr dirty="0"/>
          </a:p>
          <a:p>
            <a:pPr marL="0" lvl="0" indent="0" algn="ctr" rtl="0">
              <a:lnSpc>
                <a:spcPct val="123562"/>
              </a:lnSpc>
              <a:spcBef>
                <a:spcPts val="0"/>
              </a:spcBef>
              <a:spcAft>
                <a:spcPts val="0"/>
              </a:spcAft>
              <a:buClr>
                <a:srgbClr val="305C6F"/>
              </a:buClr>
              <a:buSzPts val="3200"/>
              <a:buNone/>
            </a:pPr>
            <a:endParaRPr sz="3200" b="1" dirty="0"/>
          </a:p>
          <a:p>
            <a:pPr marL="0" lvl="0" indent="0" algn="ctr" rtl="0">
              <a:lnSpc>
                <a:spcPct val="123562"/>
              </a:lnSpc>
              <a:spcBef>
                <a:spcPts val="0"/>
              </a:spcBef>
              <a:spcAft>
                <a:spcPts val="0"/>
              </a:spcAft>
              <a:buClr>
                <a:srgbClr val="305C6F"/>
              </a:buClr>
              <a:buSzPts val="3200"/>
              <a:buNone/>
            </a:pPr>
            <a:r>
              <a:rPr lang="is-IS" sz="3200" b="1" dirty="0"/>
              <a:t>After the Experience - </a:t>
            </a:r>
          </a:p>
          <a:p>
            <a:pPr marL="0" lvl="0" indent="0" algn="ctr" rtl="0">
              <a:lnSpc>
                <a:spcPct val="123562"/>
              </a:lnSpc>
              <a:spcBef>
                <a:spcPts val="0"/>
              </a:spcBef>
              <a:spcAft>
                <a:spcPts val="0"/>
              </a:spcAft>
              <a:buClr>
                <a:srgbClr val="305C6F"/>
              </a:buClr>
              <a:buSzPts val="3200"/>
              <a:buNone/>
            </a:pPr>
            <a:r>
              <a:rPr lang="is-IS" sz="3200" b="1" dirty="0"/>
              <a:t> A Dark Sky Ecotourism Message</a:t>
            </a:r>
            <a:endParaRPr dirty="0"/>
          </a:p>
        </p:txBody>
      </p:sp>
      <p:sp>
        <p:nvSpPr>
          <p:cNvPr id="185" name="Google Shape;185;p3"/>
          <p:cNvSpPr txBox="1">
            <a:spLocks noGrp="1"/>
          </p:cNvSpPr>
          <p:nvPr>
            <p:ph type="sldNum" idx="12"/>
          </p:nvPr>
        </p:nvSpPr>
        <p:spPr>
          <a:xfrm>
            <a:off x="11615738" y="11444288"/>
            <a:ext cx="576262" cy="430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is-IS" sz="1283">
                <a:solidFill>
                  <a:schemeClr val="dk1"/>
                </a:solidFill>
                <a:latin typeface="Century Schoolbook"/>
                <a:ea typeface="Century Schoolbook"/>
                <a:cs typeface="Century Schoolbook"/>
                <a:sym typeface="Century Schoolbook"/>
              </a:rPr>
              <a:t>1</a:t>
            </a:fld>
            <a:endParaRPr sz="1283">
              <a:solidFill>
                <a:schemeClr val="dk1"/>
              </a:solidFill>
              <a:latin typeface="Century Schoolbook"/>
              <a:ea typeface="Century Schoolbook"/>
              <a:cs typeface="Century Schoolbook"/>
              <a:sym typeface="Century Schoolbook"/>
            </a:endParaRPr>
          </a:p>
        </p:txBody>
      </p:sp>
      <p:pic>
        <p:nvPicPr>
          <p:cNvPr id="186" name="Google Shape;186;p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66"/>
          <a:stretch/>
        </p:blipFill>
        <p:spPr>
          <a:xfrm>
            <a:off x="0" y="454571"/>
            <a:ext cx="5892466" cy="4913313"/>
          </a:xfrm>
          <a:prstGeom prst="rect">
            <a:avLst/>
          </a:prstGeom>
          <a:solidFill>
            <a:srgbClr val="D8D8D8"/>
          </a:solidFill>
          <a:ln>
            <a:noFill/>
          </a:ln>
        </p:spPr>
      </p:pic>
      <p:grpSp>
        <p:nvGrpSpPr>
          <p:cNvPr id="187" name="Google Shape;187;p3"/>
          <p:cNvGrpSpPr/>
          <p:nvPr/>
        </p:nvGrpSpPr>
        <p:grpSpPr>
          <a:xfrm>
            <a:off x="497517" y="746959"/>
            <a:ext cx="3814872" cy="2178882"/>
            <a:chOff x="2250433" y="971556"/>
            <a:chExt cx="7691134" cy="4392826"/>
          </a:xfrm>
        </p:grpSpPr>
        <p:grpSp>
          <p:nvGrpSpPr>
            <p:cNvPr id="188" name="Google Shape;188;p3"/>
            <p:cNvGrpSpPr/>
            <p:nvPr/>
          </p:nvGrpSpPr>
          <p:grpSpPr>
            <a:xfrm>
              <a:off x="6073375" y="3690031"/>
              <a:ext cx="3868192" cy="1506093"/>
              <a:chOff x="6125134" y="3672778"/>
              <a:chExt cx="3868192" cy="1506093"/>
            </a:xfrm>
          </p:grpSpPr>
          <p:grpSp>
            <p:nvGrpSpPr>
              <p:cNvPr id="189" name="Google Shape;189;p3"/>
              <p:cNvGrpSpPr/>
              <p:nvPr/>
            </p:nvGrpSpPr>
            <p:grpSpPr>
              <a:xfrm>
                <a:off x="7077625" y="3672778"/>
                <a:ext cx="2915701" cy="865379"/>
                <a:chOff x="7077625" y="3672778"/>
                <a:chExt cx="2915701" cy="865379"/>
              </a:xfrm>
            </p:grpSpPr>
            <p:sp>
              <p:nvSpPr>
                <p:cNvPr id="190" name="Google Shape;190;p3"/>
                <p:cNvSpPr/>
                <p:nvPr/>
              </p:nvSpPr>
              <p:spPr>
                <a:xfrm>
                  <a:off x="7077625" y="3672778"/>
                  <a:ext cx="328588" cy="711441"/>
                </a:xfrm>
                <a:custGeom>
                  <a:avLst/>
                  <a:gdLst/>
                  <a:ahLst/>
                  <a:cxnLst/>
                  <a:rect l="l" t="t" r="r" b="b"/>
                  <a:pathLst>
                    <a:path w="328588" h="711441" extrusionOk="0">
                      <a:moveTo>
                        <a:pt x="328589" y="0"/>
                      </a:moveTo>
                      <a:lnTo>
                        <a:pt x="328589" y="698960"/>
                      </a:lnTo>
                      <a:lnTo>
                        <a:pt x="212127" y="698960"/>
                      </a:lnTo>
                      <a:lnTo>
                        <a:pt x="212127" y="678158"/>
                      </a:lnTo>
                      <a:cubicBezTo>
                        <a:pt x="191330" y="698960"/>
                        <a:pt x="162215" y="711442"/>
                        <a:pt x="124780" y="711442"/>
                      </a:cubicBezTo>
                      <a:cubicBezTo>
                        <a:pt x="62390" y="711442"/>
                        <a:pt x="0" y="678158"/>
                        <a:pt x="0" y="549183"/>
                      </a:cubicBezTo>
                      <a:lnTo>
                        <a:pt x="0" y="336999"/>
                      </a:lnTo>
                      <a:cubicBezTo>
                        <a:pt x="0" y="203864"/>
                        <a:pt x="62390" y="174740"/>
                        <a:pt x="124780" y="174740"/>
                      </a:cubicBezTo>
                      <a:cubicBezTo>
                        <a:pt x="162215" y="174740"/>
                        <a:pt x="191330" y="187222"/>
                        <a:pt x="212127" y="208024"/>
                      </a:cubicBezTo>
                      <a:lnTo>
                        <a:pt x="212127" y="0"/>
                      </a:lnTo>
                      <a:lnTo>
                        <a:pt x="328589" y="0"/>
                      </a:lnTo>
                      <a:close/>
                      <a:moveTo>
                        <a:pt x="212127" y="545023"/>
                      </a:moveTo>
                      <a:lnTo>
                        <a:pt x="212127" y="336999"/>
                      </a:lnTo>
                      <a:cubicBezTo>
                        <a:pt x="212127" y="307876"/>
                        <a:pt x="195490" y="291234"/>
                        <a:pt x="166374" y="291234"/>
                      </a:cubicBezTo>
                      <a:cubicBezTo>
                        <a:pt x="137259" y="291234"/>
                        <a:pt x="120621" y="307876"/>
                        <a:pt x="120621" y="336999"/>
                      </a:cubicBezTo>
                      <a:lnTo>
                        <a:pt x="120621" y="545023"/>
                      </a:lnTo>
                      <a:cubicBezTo>
                        <a:pt x="120621" y="574146"/>
                        <a:pt x="137259" y="590788"/>
                        <a:pt x="166374" y="590788"/>
                      </a:cubicBezTo>
                      <a:cubicBezTo>
                        <a:pt x="195490" y="590788"/>
                        <a:pt x="212127" y="574146"/>
                        <a:pt x="212127" y="54502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91" name="Google Shape;191;p3"/>
                <p:cNvSpPr/>
                <p:nvPr/>
              </p:nvSpPr>
              <p:spPr>
                <a:xfrm>
                  <a:off x="7485241" y="3851494"/>
                  <a:ext cx="336907" cy="532725"/>
                </a:xfrm>
                <a:custGeom>
                  <a:avLst/>
                  <a:gdLst/>
                  <a:ahLst/>
                  <a:cxnLst/>
                  <a:rect l="l" t="t" r="r" b="b"/>
                  <a:pathLst>
                    <a:path w="336907" h="532725" extrusionOk="0">
                      <a:moveTo>
                        <a:pt x="336907" y="166604"/>
                      </a:moveTo>
                      <a:lnTo>
                        <a:pt x="336907" y="520244"/>
                      </a:lnTo>
                      <a:lnTo>
                        <a:pt x="220446" y="520244"/>
                      </a:lnTo>
                      <a:lnTo>
                        <a:pt x="220446" y="495281"/>
                      </a:lnTo>
                      <a:cubicBezTo>
                        <a:pt x="199649" y="520244"/>
                        <a:pt x="166374" y="532726"/>
                        <a:pt x="128940" y="532726"/>
                      </a:cubicBezTo>
                      <a:cubicBezTo>
                        <a:pt x="45753" y="532726"/>
                        <a:pt x="0" y="474479"/>
                        <a:pt x="0" y="395430"/>
                      </a:cubicBezTo>
                      <a:cubicBezTo>
                        <a:pt x="0" y="324702"/>
                        <a:pt x="33275" y="287258"/>
                        <a:pt x="74868" y="266455"/>
                      </a:cubicBezTo>
                      <a:cubicBezTo>
                        <a:pt x="137259" y="229011"/>
                        <a:pt x="216286" y="224850"/>
                        <a:pt x="216286" y="170764"/>
                      </a:cubicBezTo>
                      <a:lnTo>
                        <a:pt x="216286" y="158283"/>
                      </a:lnTo>
                      <a:cubicBezTo>
                        <a:pt x="216286" y="129160"/>
                        <a:pt x="199649" y="112518"/>
                        <a:pt x="170533" y="112518"/>
                      </a:cubicBezTo>
                      <a:cubicBezTo>
                        <a:pt x="141418" y="112518"/>
                        <a:pt x="124780" y="129160"/>
                        <a:pt x="124780" y="158283"/>
                      </a:cubicBezTo>
                      <a:lnTo>
                        <a:pt x="124780" y="187406"/>
                      </a:lnTo>
                      <a:lnTo>
                        <a:pt x="12478" y="187406"/>
                      </a:lnTo>
                      <a:lnTo>
                        <a:pt x="12478" y="170764"/>
                      </a:lnTo>
                      <a:cubicBezTo>
                        <a:pt x="12478" y="66752"/>
                        <a:pt x="74868" y="184"/>
                        <a:pt x="174692" y="184"/>
                      </a:cubicBezTo>
                      <a:cubicBezTo>
                        <a:pt x="274517" y="-3976"/>
                        <a:pt x="336907" y="62592"/>
                        <a:pt x="336907" y="166604"/>
                      </a:cubicBezTo>
                      <a:close/>
                      <a:moveTo>
                        <a:pt x="220446" y="370467"/>
                      </a:moveTo>
                      <a:lnTo>
                        <a:pt x="220446" y="299739"/>
                      </a:lnTo>
                      <a:cubicBezTo>
                        <a:pt x="203808" y="316381"/>
                        <a:pt x="174692" y="320541"/>
                        <a:pt x="153896" y="333023"/>
                      </a:cubicBezTo>
                      <a:cubicBezTo>
                        <a:pt x="133099" y="341344"/>
                        <a:pt x="116462" y="353825"/>
                        <a:pt x="116462" y="378788"/>
                      </a:cubicBezTo>
                      <a:cubicBezTo>
                        <a:pt x="116462" y="403751"/>
                        <a:pt x="133099" y="424553"/>
                        <a:pt x="166374" y="424553"/>
                      </a:cubicBezTo>
                      <a:cubicBezTo>
                        <a:pt x="195489" y="424553"/>
                        <a:pt x="220446" y="412072"/>
                        <a:pt x="220446" y="37046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92" name="Google Shape;192;p3"/>
                <p:cNvSpPr/>
                <p:nvPr/>
              </p:nvSpPr>
              <p:spPr>
                <a:xfrm>
                  <a:off x="7926132" y="3851679"/>
                  <a:ext cx="224604" cy="520059"/>
                </a:xfrm>
                <a:custGeom>
                  <a:avLst/>
                  <a:gdLst/>
                  <a:ahLst/>
                  <a:cxnLst/>
                  <a:rect l="l" t="t" r="r" b="b"/>
                  <a:pathLst>
                    <a:path w="224604" h="520059" extrusionOk="0">
                      <a:moveTo>
                        <a:pt x="224604" y="0"/>
                      </a:moveTo>
                      <a:lnTo>
                        <a:pt x="224604" y="116494"/>
                      </a:lnTo>
                      <a:lnTo>
                        <a:pt x="162214" y="116494"/>
                      </a:lnTo>
                      <a:cubicBezTo>
                        <a:pt x="133099" y="116494"/>
                        <a:pt x="116462" y="128975"/>
                        <a:pt x="116462" y="158098"/>
                      </a:cubicBezTo>
                      <a:lnTo>
                        <a:pt x="116462" y="520060"/>
                      </a:lnTo>
                      <a:lnTo>
                        <a:pt x="0" y="520060"/>
                      </a:lnTo>
                      <a:lnTo>
                        <a:pt x="0" y="4161"/>
                      </a:lnTo>
                      <a:lnTo>
                        <a:pt x="116462" y="4161"/>
                      </a:lnTo>
                      <a:lnTo>
                        <a:pt x="116462" y="33284"/>
                      </a:lnTo>
                      <a:cubicBezTo>
                        <a:pt x="137259" y="12482"/>
                        <a:pt x="166374" y="0"/>
                        <a:pt x="203808" y="0"/>
                      </a:cubicBezTo>
                      <a:lnTo>
                        <a:pt x="224604"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93" name="Google Shape;193;p3"/>
                <p:cNvSpPr/>
                <p:nvPr/>
              </p:nvSpPr>
              <p:spPr>
                <a:xfrm>
                  <a:off x="8204808" y="3672778"/>
                  <a:ext cx="366022" cy="698960"/>
                </a:xfrm>
                <a:custGeom>
                  <a:avLst/>
                  <a:gdLst/>
                  <a:ahLst/>
                  <a:cxnLst/>
                  <a:rect l="l" t="t" r="r" b="b"/>
                  <a:pathLst>
                    <a:path w="366022" h="698960" extrusionOk="0">
                      <a:moveTo>
                        <a:pt x="366023" y="698960"/>
                      </a:moveTo>
                      <a:lnTo>
                        <a:pt x="245401" y="698960"/>
                      </a:lnTo>
                      <a:lnTo>
                        <a:pt x="153896" y="449332"/>
                      </a:lnTo>
                      <a:lnTo>
                        <a:pt x="120621" y="495097"/>
                      </a:lnTo>
                      <a:lnTo>
                        <a:pt x="120621" y="698960"/>
                      </a:lnTo>
                      <a:lnTo>
                        <a:pt x="0" y="698960"/>
                      </a:lnTo>
                      <a:lnTo>
                        <a:pt x="0" y="0"/>
                      </a:lnTo>
                      <a:lnTo>
                        <a:pt x="116462" y="0"/>
                      </a:lnTo>
                      <a:lnTo>
                        <a:pt x="116462" y="324517"/>
                      </a:lnTo>
                      <a:lnTo>
                        <a:pt x="216286" y="187222"/>
                      </a:lnTo>
                      <a:lnTo>
                        <a:pt x="336907" y="187222"/>
                      </a:lnTo>
                      <a:lnTo>
                        <a:pt x="224604" y="341159"/>
                      </a:lnTo>
                      <a:lnTo>
                        <a:pt x="366023"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94" name="Google Shape;194;p3"/>
                <p:cNvSpPr/>
                <p:nvPr/>
              </p:nvSpPr>
              <p:spPr>
                <a:xfrm>
                  <a:off x="8824550" y="3847518"/>
                  <a:ext cx="324429" cy="532715"/>
                </a:xfrm>
                <a:custGeom>
                  <a:avLst/>
                  <a:gdLst/>
                  <a:ahLst/>
                  <a:cxnLst/>
                  <a:rect l="l" t="t" r="r" b="b"/>
                  <a:pathLst>
                    <a:path w="324429" h="532715" extrusionOk="0">
                      <a:moveTo>
                        <a:pt x="0" y="361962"/>
                      </a:moveTo>
                      <a:lnTo>
                        <a:pt x="0" y="353641"/>
                      </a:lnTo>
                      <a:lnTo>
                        <a:pt x="116462" y="353641"/>
                      </a:lnTo>
                      <a:lnTo>
                        <a:pt x="116462" y="370283"/>
                      </a:lnTo>
                      <a:cubicBezTo>
                        <a:pt x="116462" y="399406"/>
                        <a:pt x="133100" y="416048"/>
                        <a:pt x="162215" y="416048"/>
                      </a:cubicBezTo>
                      <a:cubicBezTo>
                        <a:pt x="191330" y="416048"/>
                        <a:pt x="207967" y="395246"/>
                        <a:pt x="207967" y="370283"/>
                      </a:cubicBezTo>
                      <a:cubicBezTo>
                        <a:pt x="207967" y="341159"/>
                        <a:pt x="191330" y="320357"/>
                        <a:pt x="162215" y="320357"/>
                      </a:cubicBezTo>
                      <a:cubicBezTo>
                        <a:pt x="62390" y="320357"/>
                        <a:pt x="0" y="257950"/>
                        <a:pt x="0" y="162259"/>
                      </a:cubicBezTo>
                      <a:cubicBezTo>
                        <a:pt x="0" y="66568"/>
                        <a:pt x="62390" y="0"/>
                        <a:pt x="162215" y="0"/>
                      </a:cubicBezTo>
                      <a:cubicBezTo>
                        <a:pt x="262039" y="0"/>
                        <a:pt x="324429" y="70728"/>
                        <a:pt x="324429" y="170580"/>
                      </a:cubicBezTo>
                      <a:lnTo>
                        <a:pt x="324429" y="178901"/>
                      </a:lnTo>
                      <a:lnTo>
                        <a:pt x="207967" y="178901"/>
                      </a:lnTo>
                      <a:lnTo>
                        <a:pt x="207967" y="162259"/>
                      </a:lnTo>
                      <a:cubicBezTo>
                        <a:pt x="207967" y="133136"/>
                        <a:pt x="191330" y="116494"/>
                        <a:pt x="162215" y="116494"/>
                      </a:cubicBezTo>
                      <a:cubicBezTo>
                        <a:pt x="133100" y="116494"/>
                        <a:pt x="116462" y="137296"/>
                        <a:pt x="116462" y="162259"/>
                      </a:cubicBezTo>
                      <a:cubicBezTo>
                        <a:pt x="116462" y="191382"/>
                        <a:pt x="133100" y="212184"/>
                        <a:pt x="162215" y="212184"/>
                      </a:cubicBezTo>
                      <a:cubicBezTo>
                        <a:pt x="262039" y="212184"/>
                        <a:pt x="324429" y="274592"/>
                        <a:pt x="324429" y="370283"/>
                      </a:cubicBezTo>
                      <a:cubicBezTo>
                        <a:pt x="324429" y="465974"/>
                        <a:pt x="262039" y="532541"/>
                        <a:pt x="162215" y="532541"/>
                      </a:cubicBezTo>
                      <a:cubicBezTo>
                        <a:pt x="62390" y="536702"/>
                        <a:pt x="0" y="465974"/>
                        <a:pt x="0" y="3619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95" name="Google Shape;195;p3"/>
                <p:cNvSpPr/>
                <p:nvPr/>
              </p:nvSpPr>
              <p:spPr>
                <a:xfrm>
                  <a:off x="9240485" y="3672778"/>
                  <a:ext cx="361863" cy="698960"/>
                </a:xfrm>
                <a:custGeom>
                  <a:avLst/>
                  <a:gdLst/>
                  <a:ahLst/>
                  <a:cxnLst/>
                  <a:rect l="l" t="t" r="r" b="b"/>
                  <a:pathLst>
                    <a:path w="361863" h="698960" extrusionOk="0">
                      <a:moveTo>
                        <a:pt x="361864" y="698960"/>
                      </a:moveTo>
                      <a:lnTo>
                        <a:pt x="241242" y="698960"/>
                      </a:lnTo>
                      <a:lnTo>
                        <a:pt x="149737" y="449332"/>
                      </a:lnTo>
                      <a:lnTo>
                        <a:pt x="116462" y="495097"/>
                      </a:lnTo>
                      <a:lnTo>
                        <a:pt x="116462" y="698960"/>
                      </a:lnTo>
                      <a:lnTo>
                        <a:pt x="0" y="698960"/>
                      </a:lnTo>
                      <a:lnTo>
                        <a:pt x="0" y="0"/>
                      </a:lnTo>
                      <a:lnTo>
                        <a:pt x="116462" y="0"/>
                      </a:lnTo>
                      <a:lnTo>
                        <a:pt x="116462" y="324517"/>
                      </a:lnTo>
                      <a:lnTo>
                        <a:pt x="216287" y="187222"/>
                      </a:lnTo>
                      <a:lnTo>
                        <a:pt x="336907" y="187222"/>
                      </a:lnTo>
                      <a:lnTo>
                        <a:pt x="224605" y="341159"/>
                      </a:lnTo>
                      <a:lnTo>
                        <a:pt x="361864"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96" name="Google Shape;196;p3"/>
                <p:cNvSpPr/>
                <p:nvPr/>
              </p:nvSpPr>
              <p:spPr>
                <a:xfrm>
                  <a:off x="9598189" y="3855839"/>
                  <a:ext cx="395137" cy="682318"/>
                </a:xfrm>
                <a:custGeom>
                  <a:avLst/>
                  <a:gdLst/>
                  <a:ahLst/>
                  <a:cxnLst/>
                  <a:rect l="l" t="t" r="r" b="b"/>
                  <a:pathLst>
                    <a:path w="395137" h="682318" extrusionOk="0">
                      <a:moveTo>
                        <a:pt x="395138" y="0"/>
                      </a:moveTo>
                      <a:lnTo>
                        <a:pt x="212127" y="682318"/>
                      </a:lnTo>
                      <a:lnTo>
                        <a:pt x="95665" y="682318"/>
                      </a:lnTo>
                      <a:lnTo>
                        <a:pt x="141418" y="515899"/>
                      </a:lnTo>
                      <a:lnTo>
                        <a:pt x="0" y="4160"/>
                      </a:lnTo>
                      <a:lnTo>
                        <a:pt x="124780" y="4160"/>
                      </a:lnTo>
                      <a:lnTo>
                        <a:pt x="199649" y="316196"/>
                      </a:lnTo>
                      <a:lnTo>
                        <a:pt x="270358" y="4160"/>
                      </a:lnTo>
                      <a:lnTo>
                        <a:pt x="395138" y="41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grpSp>
          <p:grpSp>
            <p:nvGrpSpPr>
              <p:cNvPr id="197" name="Google Shape;197;p3"/>
              <p:cNvGrpSpPr/>
              <p:nvPr/>
            </p:nvGrpSpPr>
            <p:grpSpPr>
              <a:xfrm>
                <a:off x="6125134" y="4496553"/>
                <a:ext cx="3839077" cy="682318"/>
                <a:chOff x="6125134" y="4496553"/>
                <a:chExt cx="3839077" cy="682318"/>
              </a:xfrm>
            </p:grpSpPr>
            <p:sp>
              <p:nvSpPr>
                <p:cNvPr id="198" name="Google Shape;198;p3"/>
                <p:cNvSpPr/>
                <p:nvPr/>
              </p:nvSpPr>
              <p:spPr>
                <a:xfrm>
                  <a:off x="6125134" y="4646330"/>
                  <a:ext cx="320269" cy="532541"/>
                </a:xfrm>
                <a:custGeom>
                  <a:avLst/>
                  <a:gdLst/>
                  <a:ahLst/>
                  <a:cxnLst/>
                  <a:rect l="l" t="t" r="r" b="b"/>
                  <a:pathLst>
                    <a:path w="320269" h="532541" extrusionOk="0">
                      <a:moveTo>
                        <a:pt x="74868" y="278752"/>
                      </a:moveTo>
                      <a:lnTo>
                        <a:pt x="74868" y="370282"/>
                      </a:lnTo>
                      <a:cubicBezTo>
                        <a:pt x="74868" y="424369"/>
                        <a:pt x="108143" y="457653"/>
                        <a:pt x="162214" y="457653"/>
                      </a:cubicBezTo>
                      <a:cubicBezTo>
                        <a:pt x="216286" y="457653"/>
                        <a:pt x="245401" y="420208"/>
                        <a:pt x="245401" y="370282"/>
                      </a:cubicBezTo>
                      <a:lnTo>
                        <a:pt x="245401" y="357801"/>
                      </a:lnTo>
                      <a:lnTo>
                        <a:pt x="320270" y="357801"/>
                      </a:lnTo>
                      <a:lnTo>
                        <a:pt x="320270" y="366122"/>
                      </a:ln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278752"/>
                      </a:lnTo>
                      <a:lnTo>
                        <a:pt x="74868" y="278752"/>
                      </a:lnTo>
                      <a:close/>
                      <a:moveTo>
                        <a:pt x="74868" y="162258"/>
                      </a:moveTo>
                      <a:lnTo>
                        <a:pt x="74868" y="208024"/>
                      </a:lnTo>
                      <a:lnTo>
                        <a:pt x="245401" y="208024"/>
                      </a:lnTo>
                      <a:lnTo>
                        <a:pt x="245401" y="162258"/>
                      </a:lnTo>
                      <a:cubicBezTo>
                        <a:pt x="245401" y="108172"/>
                        <a:pt x="212127" y="74888"/>
                        <a:pt x="162214" y="74888"/>
                      </a:cubicBezTo>
                      <a:cubicBezTo>
                        <a:pt x="108143" y="74888"/>
                        <a:pt x="74868" y="112333"/>
                        <a:pt x="74868" y="1622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99" name="Google Shape;199;p3"/>
                <p:cNvSpPr/>
                <p:nvPr/>
              </p:nvSpPr>
              <p:spPr>
                <a:xfrm>
                  <a:off x="6541069" y="4646330"/>
                  <a:ext cx="320269" cy="532541"/>
                </a:xfrm>
                <a:custGeom>
                  <a:avLst/>
                  <a:gdLst/>
                  <a:ahLst/>
                  <a:cxnLst/>
                  <a:rect l="l" t="t" r="r" b="b"/>
                  <a:pathLst>
                    <a:path w="320269" h="532541" extrusionOk="0">
                      <a:moveTo>
                        <a:pt x="320270" y="366122"/>
                      </a:move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174740"/>
                      </a:lnTo>
                      <a:lnTo>
                        <a:pt x="245401" y="174740"/>
                      </a:lnTo>
                      <a:lnTo>
                        <a:pt x="245401" y="162258"/>
                      </a:lnTo>
                      <a:cubicBezTo>
                        <a:pt x="245401" y="108172"/>
                        <a:pt x="212127" y="74888"/>
                        <a:pt x="162214" y="74888"/>
                      </a:cubicBezTo>
                      <a:cubicBezTo>
                        <a:pt x="108143" y="74888"/>
                        <a:pt x="74868" y="112333"/>
                        <a:pt x="74868" y="162258"/>
                      </a:cubicBezTo>
                      <a:lnTo>
                        <a:pt x="74868" y="366122"/>
                      </a:lnTo>
                      <a:cubicBezTo>
                        <a:pt x="74868" y="420208"/>
                        <a:pt x="108143" y="453492"/>
                        <a:pt x="162214" y="453492"/>
                      </a:cubicBezTo>
                      <a:cubicBezTo>
                        <a:pt x="216286" y="453492"/>
                        <a:pt x="245401" y="416048"/>
                        <a:pt x="245401" y="366122"/>
                      </a:cubicBezTo>
                      <a:lnTo>
                        <a:pt x="245401" y="353641"/>
                      </a:lnTo>
                      <a:lnTo>
                        <a:pt x="320270" y="353641"/>
                      </a:lnTo>
                      <a:lnTo>
                        <a:pt x="320270" y="36612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00" name="Google Shape;200;p3"/>
                <p:cNvSpPr/>
                <p:nvPr/>
              </p:nvSpPr>
              <p:spPr>
                <a:xfrm>
                  <a:off x="6944526" y="4646330"/>
                  <a:ext cx="320269" cy="532541"/>
                </a:xfrm>
                <a:custGeom>
                  <a:avLst/>
                  <a:gdLst/>
                  <a:ahLst/>
                  <a:cxnLst/>
                  <a:rect l="l" t="t" r="r" b="b"/>
                  <a:pathLst>
                    <a:path w="320269" h="532541" extrusionOk="0">
                      <a:moveTo>
                        <a:pt x="0" y="366122"/>
                      </a:moveTo>
                      <a:lnTo>
                        <a:pt x="0" y="166419"/>
                      </a:lnTo>
                      <a:cubicBezTo>
                        <a:pt x="0" y="66568"/>
                        <a:pt x="66550" y="0"/>
                        <a:pt x="162215" y="0"/>
                      </a:cubicBezTo>
                      <a:cubicBezTo>
                        <a:pt x="257879" y="0"/>
                        <a:pt x="320270" y="66568"/>
                        <a:pt x="320270" y="166419"/>
                      </a:cubicBezTo>
                      <a:lnTo>
                        <a:pt x="320270" y="366122"/>
                      </a:lnTo>
                      <a:cubicBezTo>
                        <a:pt x="320270" y="465974"/>
                        <a:pt x="257879" y="532541"/>
                        <a:pt x="162215" y="532541"/>
                      </a:cubicBezTo>
                      <a:cubicBezTo>
                        <a:pt x="66550" y="532541"/>
                        <a:pt x="0" y="465974"/>
                        <a:pt x="0" y="366122"/>
                      </a:cubicBezTo>
                      <a:close/>
                      <a:moveTo>
                        <a:pt x="245402" y="370282"/>
                      </a:moveTo>
                      <a:lnTo>
                        <a:pt x="245402" y="166419"/>
                      </a:lnTo>
                      <a:cubicBezTo>
                        <a:pt x="245402" y="112333"/>
                        <a:pt x="212127" y="79049"/>
                        <a:pt x="162215" y="79049"/>
                      </a:cubicBezTo>
                      <a:cubicBezTo>
                        <a:pt x="108143" y="79049"/>
                        <a:pt x="74868" y="116493"/>
                        <a:pt x="74868" y="166419"/>
                      </a:cubicBezTo>
                      <a:lnTo>
                        <a:pt x="74868" y="370282"/>
                      </a:lnTo>
                      <a:cubicBezTo>
                        <a:pt x="74868" y="424369"/>
                        <a:pt x="108143" y="457653"/>
                        <a:pt x="162215" y="457653"/>
                      </a:cubicBezTo>
                      <a:cubicBezTo>
                        <a:pt x="216286" y="457653"/>
                        <a:pt x="245402" y="420208"/>
                        <a:pt x="245402"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01" name="Google Shape;201;p3"/>
                <p:cNvSpPr/>
                <p:nvPr/>
              </p:nvSpPr>
              <p:spPr>
                <a:xfrm>
                  <a:off x="7318867" y="4533997"/>
                  <a:ext cx="291154" cy="636553"/>
                </a:xfrm>
                <a:custGeom>
                  <a:avLst/>
                  <a:gdLst/>
                  <a:ahLst/>
                  <a:cxnLst/>
                  <a:rect l="l" t="t" r="r" b="b"/>
                  <a:pathLst>
                    <a:path w="291154" h="636553" extrusionOk="0">
                      <a:moveTo>
                        <a:pt x="91506" y="470134"/>
                      </a:moveTo>
                      <a:lnTo>
                        <a:pt x="91506" y="195543"/>
                      </a:lnTo>
                      <a:lnTo>
                        <a:pt x="0" y="195543"/>
                      </a:lnTo>
                      <a:lnTo>
                        <a:pt x="0" y="124814"/>
                      </a:lnTo>
                      <a:lnTo>
                        <a:pt x="91506" y="124814"/>
                      </a:lnTo>
                      <a:lnTo>
                        <a:pt x="91506" y="0"/>
                      </a:lnTo>
                      <a:lnTo>
                        <a:pt x="166374" y="0"/>
                      </a:lnTo>
                      <a:lnTo>
                        <a:pt x="166374" y="124814"/>
                      </a:lnTo>
                      <a:lnTo>
                        <a:pt x="286995" y="124814"/>
                      </a:lnTo>
                      <a:lnTo>
                        <a:pt x="286995" y="195543"/>
                      </a:lnTo>
                      <a:lnTo>
                        <a:pt x="166374" y="195543"/>
                      </a:lnTo>
                      <a:lnTo>
                        <a:pt x="166374" y="470134"/>
                      </a:lnTo>
                      <a:cubicBezTo>
                        <a:pt x="166374" y="524220"/>
                        <a:pt x="199649" y="561665"/>
                        <a:pt x="253720" y="561665"/>
                      </a:cubicBezTo>
                      <a:lnTo>
                        <a:pt x="291154" y="561665"/>
                      </a:lnTo>
                      <a:lnTo>
                        <a:pt x="291154" y="636553"/>
                      </a:lnTo>
                      <a:lnTo>
                        <a:pt x="253720" y="636553"/>
                      </a:lnTo>
                      <a:cubicBezTo>
                        <a:pt x="153896" y="636553"/>
                        <a:pt x="91506" y="574146"/>
                        <a:pt x="91506" y="47013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02" name="Google Shape;202;p3"/>
                <p:cNvSpPr/>
                <p:nvPr/>
              </p:nvSpPr>
              <p:spPr>
                <a:xfrm>
                  <a:off x="7676571" y="4646330"/>
                  <a:ext cx="320269" cy="532541"/>
                </a:xfrm>
                <a:custGeom>
                  <a:avLst/>
                  <a:gdLst/>
                  <a:ahLst/>
                  <a:cxnLst/>
                  <a:rect l="l" t="t" r="r" b="b"/>
                  <a:pathLst>
                    <a:path w="320269" h="532541" extrusionOk="0">
                      <a:moveTo>
                        <a:pt x="0" y="366122"/>
                      </a:moveTo>
                      <a:lnTo>
                        <a:pt x="0" y="166419"/>
                      </a:lnTo>
                      <a:cubicBezTo>
                        <a:pt x="0" y="66568"/>
                        <a:pt x="66549" y="0"/>
                        <a:pt x="162214" y="0"/>
                      </a:cubicBezTo>
                      <a:cubicBezTo>
                        <a:pt x="257879" y="0"/>
                        <a:pt x="320270" y="66568"/>
                        <a:pt x="320270" y="166419"/>
                      </a:cubicBezTo>
                      <a:lnTo>
                        <a:pt x="320270" y="366122"/>
                      </a:lnTo>
                      <a:cubicBezTo>
                        <a:pt x="320270" y="465974"/>
                        <a:pt x="257879" y="532541"/>
                        <a:pt x="162214" y="532541"/>
                      </a:cubicBezTo>
                      <a:cubicBezTo>
                        <a:pt x="66549" y="532541"/>
                        <a:pt x="0" y="465974"/>
                        <a:pt x="0" y="366122"/>
                      </a:cubicBezTo>
                      <a:close/>
                      <a:moveTo>
                        <a:pt x="245401" y="370282"/>
                      </a:moveTo>
                      <a:lnTo>
                        <a:pt x="245401" y="166419"/>
                      </a:lnTo>
                      <a:cubicBezTo>
                        <a:pt x="245401" y="112333"/>
                        <a:pt x="212126" y="79049"/>
                        <a:pt x="162214" y="79049"/>
                      </a:cubicBezTo>
                      <a:cubicBezTo>
                        <a:pt x="108143" y="79049"/>
                        <a:pt x="74868" y="116493"/>
                        <a:pt x="74868" y="166419"/>
                      </a:cubicBezTo>
                      <a:lnTo>
                        <a:pt x="74868" y="370282"/>
                      </a:lnTo>
                      <a:cubicBezTo>
                        <a:pt x="74868" y="424369"/>
                        <a:pt x="108143" y="457653"/>
                        <a:pt x="162214" y="457653"/>
                      </a:cubicBezTo>
                      <a:cubicBezTo>
                        <a:pt x="212126" y="457653"/>
                        <a:pt x="245401" y="420208"/>
                        <a:pt x="245401"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03" name="Google Shape;203;p3"/>
                <p:cNvSpPr/>
                <p:nvPr/>
              </p:nvSpPr>
              <p:spPr>
                <a:xfrm>
                  <a:off x="8109143" y="4658812"/>
                  <a:ext cx="311951" cy="520059"/>
                </a:xfrm>
                <a:custGeom>
                  <a:avLst/>
                  <a:gdLst/>
                  <a:ahLst/>
                  <a:cxnLst/>
                  <a:rect l="l" t="t" r="r" b="b"/>
                  <a:pathLst>
                    <a:path w="311951" h="520059" extrusionOk="0">
                      <a:moveTo>
                        <a:pt x="311951" y="0"/>
                      </a:moveTo>
                      <a:lnTo>
                        <a:pt x="311951" y="507579"/>
                      </a:lnTo>
                      <a:lnTo>
                        <a:pt x="237083" y="507579"/>
                      </a:lnTo>
                      <a:lnTo>
                        <a:pt x="237083" y="474295"/>
                      </a:lnTo>
                      <a:cubicBezTo>
                        <a:pt x="212127" y="503418"/>
                        <a:pt x="178852" y="520060"/>
                        <a:pt x="137259" y="520060"/>
                      </a:cubicBezTo>
                      <a:cubicBezTo>
                        <a:pt x="58231" y="520060"/>
                        <a:pt x="0" y="465974"/>
                        <a:pt x="0" y="357801"/>
                      </a:cubicBezTo>
                      <a:lnTo>
                        <a:pt x="0" y="0"/>
                      </a:lnTo>
                      <a:lnTo>
                        <a:pt x="74868" y="0"/>
                      </a:lnTo>
                      <a:lnTo>
                        <a:pt x="74868" y="357801"/>
                      </a:lnTo>
                      <a:cubicBezTo>
                        <a:pt x="74868" y="411888"/>
                        <a:pt x="108143" y="445171"/>
                        <a:pt x="158055" y="445171"/>
                      </a:cubicBezTo>
                      <a:cubicBezTo>
                        <a:pt x="207967" y="445171"/>
                        <a:pt x="241242" y="411888"/>
                        <a:pt x="241242" y="357801"/>
                      </a:cubicBezTo>
                      <a:lnTo>
                        <a:pt x="241242" y="0"/>
                      </a:lnTo>
                      <a:lnTo>
                        <a:pt x="311951"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04" name="Google Shape;204;p3"/>
                <p:cNvSpPr/>
                <p:nvPr/>
              </p:nvSpPr>
              <p:spPr>
                <a:xfrm>
                  <a:off x="8545874" y="4650491"/>
                  <a:ext cx="199648" cy="520059"/>
                </a:xfrm>
                <a:custGeom>
                  <a:avLst/>
                  <a:gdLst/>
                  <a:ahLst/>
                  <a:cxnLst/>
                  <a:rect l="l" t="t" r="r" b="b"/>
                  <a:pathLst>
                    <a:path w="199648" h="520059" extrusionOk="0">
                      <a:moveTo>
                        <a:pt x="199649" y="4160"/>
                      </a:moveTo>
                      <a:lnTo>
                        <a:pt x="199649" y="79049"/>
                      </a:lnTo>
                      <a:lnTo>
                        <a:pt x="158055" y="79049"/>
                      </a:lnTo>
                      <a:cubicBezTo>
                        <a:pt x="108143" y="79049"/>
                        <a:pt x="74868" y="112333"/>
                        <a:pt x="74868" y="166419"/>
                      </a:cubicBezTo>
                      <a:lnTo>
                        <a:pt x="74868" y="520060"/>
                      </a:lnTo>
                      <a:lnTo>
                        <a:pt x="0" y="520060"/>
                      </a:lnTo>
                      <a:lnTo>
                        <a:pt x="0" y="8321"/>
                      </a:lnTo>
                      <a:lnTo>
                        <a:pt x="74868" y="8321"/>
                      </a:lnTo>
                      <a:lnTo>
                        <a:pt x="74868" y="45765"/>
                      </a:lnTo>
                      <a:cubicBezTo>
                        <a:pt x="99825" y="16642"/>
                        <a:pt x="133099" y="0"/>
                        <a:pt x="174692" y="0"/>
                      </a:cubicBezTo>
                      <a:lnTo>
                        <a:pt x="19964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05" name="Google Shape;205;p3"/>
                <p:cNvSpPr/>
                <p:nvPr/>
              </p:nvSpPr>
              <p:spPr>
                <a:xfrm>
                  <a:off x="8816232" y="4496553"/>
                  <a:ext cx="74868" cy="669837"/>
                </a:xfrm>
                <a:custGeom>
                  <a:avLst/>
                  <a:gdLst/>
                  <a:ahLst/>
                  <a:cxnLst/>
                  <a:rect l="l" t="t" r="r" b="b"/>
                  <a:pathLst>
                    <a:path w="74868" h="669837" extrusionOk="0">
                      <a:moveTo>
                        <a:pt x="0" y="0"/>
                      </a:moveTo>
                      <a:lnTo>
                        <a:pt x="74868" y="0"/>
                      </a:lnTo>
                      <a:lnTo>
                        <a:pt x="74868" y="112333"/>
                      </a:lnTo>
                      <a:lnTo>
                        <a:pt x="0" y="112333"/>
                      </a:lnTo>
                      <a:lnTo>
                        <a:pt x="0" y="0"/>
                      </a:lnTo>
                      <a:close/>
                      <a:moveTo>
                        <a:pt x="0" y="162259"/>
                      </a:moveTo>
                      <a:lnTo>
                        <a:pt x="74868" y="162259"/>
                      </a:lnTo>
                      <a:lnTo>
                        <a:pt x="74868" y="669837"/>
                      </a:lnTo>
                      <a:lnTo>
                        <a:pt x="0" y="669837"/>
                      </a:lnTo>
                      <a:lnTo>
                        <a:pt x="0" y="16225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06" name="Google Shape;206;p3"/>
                <p:cNvSpPr/>
                <p:nvPr/>
              </p:nvSpPr>
              <p:spPr>
                <a:xfrm>
                  <a:off x="8995084" y="4650491"/>
                  <a:ext cx="320269" cy="528380"/>
                </a:xfrm>
                <a:custGeom>
                  <a:avLst/>
                  <a:gdLst/>
                  <a:ahLst/>
                  <a:cxnLst/>
                  <a:rect l="l" t="t" r="r" b="b"/>
                  <a:pathLst>
                    <a:path w="320269" h="528380" extrusionOk="0">
                      <a:moveTo>
                        <a:pt x="0" y="374443"/>
                      </a:moveTo>
                      <a:lnTo>
                        <a:pt x="0" y="357801"/>
                      </a:lnTo>
                      <a:lnTo>
                        <a:pt x="74868" y="357801"/>
                      </a:lnTo>
                      <a:lnTo>
                        <a:pt x="74868" y="378604"/>
                      </a:lnTo>
                      <a:cubicBezTo>
                        <a:pt x="74868" y="424369"/>
                        <a:pt x="108143" y="453492"/>
                        <a:pt x="158055" y="453492"/>
                      </a:cubicBezTo>
                      <a:cubicBezTo>
                        <a:pt x="207967" y="453492"/>
                        <a:pt x="237083" y="420208"/>
                        <a:pt x="237083" y="378604"/>
                      </a:cubicBezTo>
                      <a:cubicBezTo>
                        <a:pt x="237083" y="332838"/>
                        <a:pt x="203808" y="299554"/>
                        <a:pt x="158055" y="299554"/>
                      </a:cubicBezTo>
                      <a:cubicBezTo>
                        <a:pt x="62390" y="299554"/>
                        <a:pt x="0" y="241308"/>
                        <a:pt x="0" y="149777"/>
                      </a:cubicBezTo>
                      <a:cubicBezTo>
                        <a:pt x="0" y="58247"/>
                        <a:pt x="62390" y="0"/>
                        <a:pt x="158055" y="0"/>
                      </a:cubicBezTo>
                      <a:cubicBezTo>
                        <a:pt x="253720" y="0"/>
                        <a:pt x="316111" y="62407"/>
                        <a:pt x="316111" y="153938"/>
                      </a:cubicBezTo>
                      <a:lnTo>
                        <a:pt x="316111" y="170580"/>
                      </a:lnTo>
                      <a:lnTo>
                        <a:pt x="241242" y="170580"/>
                      </a:lnTo>
                      <a:lnTo>
                        <a:pt x="241242" y="149777"/>
                      </a:lnTo>
                      <a:cubicBezTo>
                        <a:pt x="241242" y="104012"/>
                        <a:pt x="207967" y="74888"/>
                        <a:pt x="162214" y="74888"/>
                      </a:cubicBezTo>
                      <a:cubicBezTo>
                        <a:pt x="112302" y="74888"/>
                        <a:pt x="79027" y="108172"/>
                        <a:pt x="79027" y="149777"/>
                      </a:cubicBezTo>
                      <a:cubicBezTo>
                        <a:pt x="79027" y="195542"/>
                        <a:pt x="112302" y="228826"/>
                        <a:pt x="162214" y="228826"/>
                      </a:cubicBezTo>
                      <a:cubicBezTo>
                        <a:pt x="257879" y="228826"/>
                        <a:pt x="320270" y="287073"/>
                        <a:pt x="320270" y="378604"/>
                      </a:cubicBezTo>
                      <a:cubicBezTo>
                        <a:pt x="320270" y="470134"/>
                        <a:pt x="257879" y="528381"/>
                        <a:pt x="166374" y="528381"/>
                      </a:cubicBezTo>
                      <a:cubicBezTo>
                        <a:pt x="62390" y="528381"/>
                        <a:pt x="0" y="465974"/>
                        <a:pt x="0" y="37444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07" name="Google Shape;207;p3"/>
                <p:cNvSpPr/>
                <p:nvPr/>
              </p:nvSpPr>
              <p:spPr>
                <a:xfrm>
                  <a:off x="9411018" y="4646330"/>
                  <a:ext cx="553193" cy="520059"/>
                </a:xfrm>
                <a:custGeom>
                  <a:avLst/>
                  <a:gdLst/>
                  <a:ahLst/>
                  <a:cxnLst/>
                  <a:rect l="l" t="t" r="r" b="b"/>
                  <a:pathLst>
                    <a:path w="553193" h="520059" extrusionOk="0">
                      <a:moveTo>
                        <a:pt x="553193" y="153938"/>
                      </a:moveTo>
                      <a:lnTo>
                        <a:pt x="553193" y="520060"/>
                      </a:lnTo>
                      <a:lnTo>
                        <a:pt x="478325" y="520060"/>
                      </a:lnTo>
                      <a:lnTo>
                        <a:pt x="478325" y="162258"/>
                      </a:lnTo>
                      <a:cubicBezTo>
                        <a:pt x="478325" y="108172"/>
                        <a:pt x="445050" y="74888"/>
                        <a:pt x="395138" y="74888"/>
                      </a:cubicBezTo>
                      <a:cubicBezTo>
                        <a:pt x="345226" y="74888"/>
                        <a:pt x="311951" y="112333"/>
                        <a:pt x="311951" y="162258"/>
                      </a:cubicBezTo>
                      <a:lnTo>
                        <a:pt x="311951" y="520060"/>
                      </a:lnTo>
                      <a:lnTo>
                        <a:pt x="237083" y="520060"/>
                      </a:lnTo>
                      <a:lnTo>
                        <a:pt x="237083" y="162258"/>
                      </a:lnTo>
                      <a:cubicBezTo>
                        <a:pt x="237083" y="108172"/>
                        <a:pt x="203808" y="74888"/>
                        <a:pt x="153896" y="74888"/>
                      </a:cubicBezTo>
                      <a:cubicBezTo>
                        <a:pt x="103984" y="74888"/>
                        <a:pt x="70709" y="112333"/>
                        <a:pt x="70709" y="162258"/>
                      </a:cubicBezTo>
                      <a:lnTo>
                        <a:pt x="70709" y="520060"/>
                      </a:lnTo>
                      <a:lnTo>
                        <a:pt x="0" y="520060"/>
                      </a:lnTo>
                      <a:lnTo>
                        <a:pt x="0" y="12481"/>
                      </a:lnTo>
                      <a:lnTo>
                        <a:pt x="74868" y="12481"/>
                      </a:lnTo>
                      <a:lnTo>
                        <a:pt x="74868" y="45765"/>
                      </a:lnTo>
                      <a:cubicBezTo>
                        <a:pt x="99824" y="16642"/>
                        <a:pt x="133099" y="0"/>
                        <a:pt x="174692" y="0"/>
                      </a:cubicBezTo>
                      <a:cubicBezTo>
                        <a:pt x="228764" y="0"/>
                        <a:pt x="274517" y="24963"/>
                        <a:pt x="295314" y="70728"/>
                      </a:cubicBezTo>
                      <a:cubicBezTo>
                        <a:pt x="316111" y="24963"/>
                        <a:pt x="357704" y="0"/>
                        <a:pt x="411775" y="0"/>
                      </a:cubicBezTo>
                      <a:cubicBezTo>
                        <a:pt x="494962" y="0"/>
                        <a:pt x="553193" y="54086"/>
                        <a:pt x="553193" y="15393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grpSp>
        </p:grpSp>
        <p:pic>
          <p:nvPicPr>
            <p:cNvPr id="208" name="Google Shape;208;p3"/>
            <p:cNvPicPr preferRelativeResize="0"/>
            <p:nvPr/>
          </p:nvPicPr>
          <p:blipFill rotWithShape="1">
            <a:blip r:embed="rId4">
              <a:alphaModFix/>
            </a:blip>
            <a:srcRect/>
            <a:stretch/>
          </p:blipFill>
          <p:spPr>
            <a:xfrm>
              <a:off x="2250433" y="971556"/>
              <a:ext cx="6247916" cy="4392826"/>
            </a:xfrm>
            <a:prstGeom prst="rect">
              <a:avLst/>
            </a:prstGeom>
            <a:noFill/>
            <a:ln>
              <a:noFill/>
            </a:ln>
            <a:effectLst>
              <a:outerShdw blurRad="187681" dist="392247" dir="5174931" sx="96154" sy="96154" algn="tl" rotWithShape="0">
                <a:srgbClr val="000000">
                  <a:alpha val="34901"/>
                </a:srgbClr>
              </a:outerShdw>
            </a:effectLst>
          </p:spPr>
        </p:pic>
      </p:grpSp>
      <p:sp>
        <p:nvSpPr>
          <p:cNvPr id="209" name="Google Shape;209;p3"/>
          <p:cNvSpPr txBox="1"/>
          <p:nvPr/>
        </p:nvSpPr>
        <p:spPr>
          <a:xfrm>
            <a:off x="7932155" y="457200"/>
            <a:ext cx="45719" cy="2897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 name="TextBox 3">
            <a:extLst>
              <a:ext uri="{FF2B5EF4-FFF2-40B4-BE49-F238E27FC236}">
                <a16:creationId xmlns:a16="http://schemas.microsoft.com/office/drawing/2014/main" id="{8F89CBC5-6A6C-F956-A3BE-01F3A4406E57}"/>
              </a:ext>
            </a:extLst>
          </p:cNvPr>
          <p:cNvSpPr txBox="1"/>
          <p:nvPr/>
        </p:nvSpPr>
        <p:spPr>
          <a:xfrm>
            <a:off x="171432" y="5905761"/>
            <a:ext cx="2210832" cy="738664"/>
          </a:xfrm>
          <a:prstGeom prst="rect">
            <a:avLst/>
          </a:prstGeom>
          <a:noFill/>
        </p:spPr>
        <p:txBody>
          <a:bodyPr wrap="square">
            <a:spAutoFit/>
          </a:bodyPr>
          <a:lstStyle/>
          <a:p>
            <a:r>
              <a:rPr lang="en-GB" sz="105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Dark Sky Ecotourism VET Programme © 2023 by Dark Sky Ecotourism Consortium is licensed under </a:t>
            </a:r>
            <a:r>
              <a:rPr lang="en-GB" sz="1050" u="none" strike="noStrike" dirty="0">
                <a:solidFill>
                  <a:srgbClr val="D14500"/>
                </a:solidFill>
                <a:effectLst/>
                <a:latin typeface="Source Sans Pro" panose="020B0503030403020204" pitchFamily="34" charset="0"/>
                <a:ea typeface="Calibri" panose="020F0502020204030204" pitchFamily="34" charset="0"/>
                <a:cs typeface="Times New Roman" panose="02020603050405020304" pitchFamily="18" charset="0"/>
                <a:hlinkClick r:id="rId5"/>
              </a:rPr>
              <a:t>CC BY-SA 4.0 </a:t>
            </a:r>
            <a:endParaRPr lang="en-GB" sz="1050" dirty="0"/>
          </a:p>
        </p:txBody>
      </p:sp>
      <p:pic>
        <p:nvPicPr>
          <p:cNvPr id="5" name="Picture 4" descr="A black and white sign with a person in a circle&#10;&#10;Description automatically generated">
            <a:extLst>
              <a:ext uri="{FF2B5EF4-FFF2-40B4-BE49-F238E27FC236}">
                <a16:creationId xmlns:a16="http://schemas.microsoft.com/office/drawing/2014/main" id="{EF2A1433-2A6D-F5C6-8A65-632F9F038D7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3014" y="6244410"/>
            <a:ext cx="1035050" cy="361950"/>
          </a:xfrm>
          <a:prstGeom prst="rect">
            <a:avLst/>
          </a:prstGeom>
          <a:noFill/>
          <a:ln>
            <a:noFill/>
          </a:ln>
        </p:spPr>
      </p:pic>
      <p:sp>
        <p:nvSpPr>
          <p:cNvPr id="6" name="TextBox 5">
            <a:extLst>
              <a:ext uri="{FF2B5EF4-FFF2-40B4-BE49-F238E27FC236}">
                <a16:creationId xmlns:a16="http://schemas.microsoft.com/office/drawing/2014/main" id="{77750908-824C-F552-E488-F8DDC168751C}"/>
              </a:ext>
            </a:extLst>
          </p:cNvPr>
          <p:cNvSpPr txBox="1"/>
          <p:nvPr/>
        </p:nvSpPr>
        <p:spPr>
          <a:xfrm>
            <a:off x="3750415" y="5991886"/>
            <a:ext cx="5563782" cy="775277"/>
          </a:xfrm>
          <a:prstGeom prst="rect">
            <a:avLst/>
          </a:prstGeom>
          <a:noFill/>
        </p:spPr>
        <p:txBody>
          <a:bodyPr wrap="square">
            <a:spAutoFit/>
          </a:bodyPr>
          <a:lstStyle/>
          <a:p>
            <a:pPr>
              <a:lnSpc>
                <a:spcPct val="107000"/>
              </a:lnSpc>
              <a:spcAft>
                <a:spcPts val="800"/>
              </a:spcAft>
            </a:pPr>
            <a:r>
              <a:rPr lang="en-GB" sz="1050" kern="0" dirty="0">
                <a:solidFill>
                  <a:srgbClr val="404040"/>
                </a:solidFill>
                <a:effectLst/>
                <a:latin typeface="Source Sans Pro" panose="020B0503030403020204" pitchFamily="34" charset="0"/>
                <a:ea typeface="Source Sans Pro" panose="020B050303040302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0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7" name="Picture 6" descr="Co-funded by the European Union logo in png for web usage">
            <a:extLst>
              <a:ext uri="{FF2B5EF4-FFF2-40B4-BE49-F238E27FC236}">
                <a16:creationId xmlns:a16="http://schemas.microsoft.com/office/drawing/2014/main" id="{8CB12EA3-C782-5991-DE11-B874C63C0A0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17084" y="6217563"/>
            <a:ext cx="2118770" cy="443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is-IS" dirty="0"/>
              <a:t>02</a:t>
            </a:r>
            <a:endParaRPr dirty="0"/>
          </a:p>
        </p:txBody>
      </p:sp>
      <p:sp>
        <p:nvSpPr>
          <p:cNvPr id="206" name="Google Shape;206;p4"/>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is-IS" dirty="0"/>
              <a:t>SECTION</a:t>
            </a:r>
            <a:endParaRPr dirty="0"/>
          </a:p>
        </p:txBody>
      </p:sp>
      <p:sp>
        <p:nvSpPr>
          <p:cNvPr id="207" name="Google Shape;207;p4"/>
          <p:cNvSpPr txBox="1">
            <a:spLocks noGrp="1"/>
          </p:cNvSpPr>
          <p:nvPr>
            <p:ph type="body" idx="3"/>
          </p:nvPr>
        </p:nvSpPr>
        <p:spPr>
          <a:xfrm>
            <a:off x="177811" y="3264925"/>
            <a:ext cx="6663846" cy="1841326"/>
          </a:xfrm>
          <a:prstGeom prst="rect">
            <a:avLst/>
          </a:prstGeom>
          <a:noFill/>
          <a:ln>
            <a:noFill/>
          </a:ln>
        </p:spPr>
        <p:txBody>
          <a:bodyPr spcFirstLastPara="1" wrap="square" lIns="91425" tIns="45700" rIns="91425" bIns="45700" anchor="t" anchorCtr="0">
            <a:noAutofit/>
          </a:bodyPr>
          <a:lstStyle/>
          <a:p>
            <a:pPr marL="0" lvl="0" indent="0" algn="l">
              <a:spcBef>
                <a:spcPts val="0"/>
              </a:spcBef>
              <a:buSzPts val="3200"/>
            </a:pPr>
            <a:r>
              <a:rPr lang="en-GB" b="1" dirty="0"/>
              <a:t>Use nature interpretation to create a dark sky ecotourism message</a:t>
            </a:r>
          </a:p>
        </p:txBody>
      </p:sp>
      <p:pic>
        <p:nvPicPr>
          <p:cNvPr id="208" name="Google Shape;208;p4"/>
          <p:cNvPicPr preferRelativeResize="0">
            <a:picLocks noGrp="1"/>
          </p:cNvPicPr>
          <p:nvPr>
            <p:ph type="pic" idx="4"/>
          </p:nvPr>
        </p:nvPicPr>
        <p:blipFill rotWithShape="1">
          <a:blip r:embed="rId3">
            <a:alphaModFix/>
          </a:blip>
          <a:srcRect/>
          <a:stretch/>
        </p:blipFill>
        <p:spPr>
          <a:xfrm>
            <a:off x="6841657" y="-1"/>
            <a:ext cx="5366923" cy="6328800"/>
          </a:xfrm>
          <a:prstGeom prst="rect">
            <a:avLst/>
          </a:prstGeom>
          <a:solidFill>
            <a:srgbClr val="D8D8D8"/>
          </a:solidFill>
          <a:ln>
            <a:noFill/>
          </a:ln>
        </p:spPr>
      </p:pic>
    </p:spTree>
    <p:extLst>
      <p:ext uri="{BB962C8B-B14F-4D97-AF65-F5344CB8AC3E}">
        <p14:creationId xmlns:p14="http://schemas.microsoft.com/office/powerpoint/2010/main" val="29774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7"/>
          <p:cNvSpPr/>
          <p:nvPr/>
        </p:nvSpPr>
        <p:spPr>
          <a:xfrm>
            <a:off x="1" y="0"/>
            <a:ext cx="12192000" cy="1371599"/>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sp>
        <p:nvSpPr>
          <p:cNvPr id="246" name="Google Shape;246;p7"/>
          <p:cNvSpPr/>
          <p:nvPr/>
        </p:nvSpPr>
        <p:spPr>
          <a:xfrm>
            <a:off x="4423941" y="-3443729"/>
            <a:ext cx="4915922" cy="1050965"/>
          </a:xfrm>
          <a:prstGeom prst="rect">
            <a:avLst/>
          </a:prstGeom>
          <a:solidFill>
            <a:srgbClr val="7C94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sp>
        <p:nvSpPr>
          <p:cNvPr id="247" name="Google Shape;247;p7"/>
          <p:cNvSpPr/>
          <p:nvPr/>
        </p:nvSpPr>
        <p:spPr>
          <a:xfrm>
            <a:off x="4977436" y="3683517"/>
            <a:ext cx="1548937" cy="1548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sp>
        <p:nvSpPr>
          <p:cNvPr id="248" name="Google Shape;248;p7"/>
          <p:cNvSpPr txBox="1"/>
          <p:nvPr/>
        </p:nvSpPr>
        <p:spPr>
          <a:xfrm>
            <a:off x="11615942" y="11443924"/>
            <a:ext cx="576060" cy="430124"/>
          </a:xfrm>
          <a:prstGeom prst="rect">
            <a:avLst/>
          </a:prstGeom>
          <a:noFill/>
          <a:ln>
            <a:noFill/>
          </a:ln>
        </p:spPr>
        <p:txBody>
          <a:bodyPr spcFirstLastPara="1" wrap="square" lIns="147450" tIns="73725" rIns="147450" bIns="73725" anchor="ctr" anchorCtr="0">
            <a:noAutofit/>
          </a:bodyPr>
          <a:lstStyle/>
          <a:p>
            <a:pPr marL="0" marR="0" lvl="0" indent="0" algn="ctr" rtl="0">
              <a:spcBef>
                <a:spcPts val="0"/>
              </a:spcBef>
              <a:spcAft>
                <a:spcPts val="0"/>
              </a:spcAft>
              <a:buNone/>
            </a:pPr>
            <a:fld id="{00000000-1234-1234-1234-123412341234}" type="slidenum">
              <a:rPr lang="is-IS" sz="1291" b="0" i="0">
                <a:solidFill>
                  <a:schemeClr val="dk1"/>
                </a:solidFill>
                <a:latin typeface="Calibri"/>
                <a:ea typeface="Calibri"/>
                <a:cs typeface="Calibri"/>
                <a:sym typeface="Calibri"/>
              </a:rPr>
              <a:t>11</a:t>
            </a:fld>
            <a:endParaRPr sz="1291" b="0" i="0">
              <a:solidFill>
                <a:schemeClr val="dk1"/>
              </a:solidFill>
              <a:latin typeface="Calibri"/>
              <a:ea typeface="Calibri"/>
              <a:cs typeface="Calibri"/>
              <a:sym typeface="Calibri"/>
            </a:endParaRPr>
          </a:p>
        </p:txBody>
      </p:sp>
      <p:sp>
        <p:nvSpPr>
          <p:cNvPr id="249" name="Google Shape;249;p7"/>
          <p:cNvSpPr txBox="1">
            <a:spLocks noGrp="1"/>
          </p:cNvSpPr>
          <p:nvPr>
            <p:ph type="body" idx="3"/>
          </p:nvPr>
        </p:nvSpPr>
        <p:spPr>
          <a:xfrm>
            <a:off x="3507110" y="1531204"/>
            <a:ext cx="7899989" cy="456685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600"/>
              <a:buNone/>
            </a:pPr>
            <a:r>
              <a:rPr lang="is-IS" sz="2000" dirty="0">
                <a:solidFill>
                  <a:schemeClr val="tx1">
                    <a:lumMod val="75000"/>
                    <a:lumOff val="25000"/>
                  </a:schemeClr>
                </a:solidFill>
              </a:rPr>
              <a:t>Nature interpretation is a tool we can use to help us with designing an experience. The 6 following principles help us to create a well-defined theme or topic that leads visitors throughout the walk and introduces the dark sky, its creatures, ecosystem and value in an interesting way:</a:t>
            </a:r>
            <a:endParaRPr sz="20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1600"/>
              <a:buNone/>
            </a:pPr>
            <a:endParaRPr sz="2000" dirty="0">
              <a:solidFill>
                <a:schemeClr val="tx1">
                  <a:lumMod val="75000"/>
                  <a:lumOff val="25000"/>
                </a:schemeClr>
              </a:solidFill>
            </a:endParaRPr>
          </a:p>
          <a:p>
            <a:pPr marL="342900" indent="-342900" algn="just">
              <a:buClr>
                <a:schemeClr val="tx1">
                  <a:lumMod val="75000"/>
                  <a:lumOff val="25000"/>
                </a:schemeClr>
              </a:buClr>
              <a:buFont typeface="+mj-lt"/>
              <a:buAutoNum type="arabicPeriod"/>
            </a:pPr>
            <a:r>
              <a:rPr lang="en-GB" sz="2000" dirty="0">
                <a:solidFill>
                  <a:schemeClr val="tx1">
                    <a:lumMod val="75000"/>
                    <a:lumOff val="25000"/>
                  </a:schemeClr>
                </a:solidFill>
              </a:rPr>
              <a:t>Interpretation that does not somehow relate what is being displayed or described to something within the personality or experience of the visitor will be sterile. Interpretation should be personal to the audience.</a:t>
            </a:r>
          </a:p>
          <a:p>
            <a:pPr marL="342900" indent="-342900" algn="just">
              <a:buClr>
                <a:schemeClr val="tx1">
                  <a:lumMod val="75000"/>
                  <a:lumOff val="25000"/>
                </a:schemeClr>
              </a:buClr>
              <a:buFont typeface="+mj-lt"/>
              <a:buAutoNum type="arabicPeriod"/>
            </a:pPr>
            <a:endParaRPr lang="en-GB" sz="2000" dirty="0">
              <a:solidFill>
                <a:schemeClr val="tx1">
                  <a:lumMod val="75000"/>
                  <a:lumOff val="25000"/>
                </a:schemeClr>
              </a:solidFill>
            </a:endParaRPr>
          </a:p>
          <a:p>
            <a:pPr marL="342900" indent="-342900" algn="just">
              <a:buClr>
                <a:schemeClr val="tx1">
                  <a:lumMod val="75000"/>
                  <a:lumOff val="25000"/>
                </a:schemeClr>
              </a:buClr>
              <a:buFont typeface="+mj-lt"/>
              <a:buAutoNum type="arabicPeriod"/>
            </a:pPr>
            <a:r>
              <a:rPr lang="en-GB" sz="2000" dirty="0">
                <a:solidFill>
                  <a:schemeClr val="tx1">
                    <a:lumMod val="75000"/>
                    <a:lumOff val="25000"/>
                  </a:schemeClr>
                </a:solidFill>
              </a:rPr>
              <a:t>Information, as such, is not interpretation. Interpretation is revelation based on information. Successful interpretation must do more than present facts.</a:t>
            </a:r>
          </a:p>
          <a:p>
            <a:pPr marL="342900" indent="-342900" algn="just">
              <a:buClr>
                <a:schemeClr val="tx1">
                  <a:lumMod val="75000"/>
                  <a:lumOff val="25000"/>
                </a:schemeClr>
              </a:buClr>
              <a:buFont typeface="+mj-lt"/>
              <a:buAutoNum type="arabicPeriod"/>
            </a:pPr>
            <a:endParaRPr lang="en-GB" sz="2000" dirty="0">
              <a:solidFill>
                <a:schemeClr val="tx1">
                  <a:lumMod val="75000"/>
                  <a:lumOff val="25000"/>
                </a:schemeClr>
              </a:solidFill>
            </a:endParaRPr>
          </a:p>
          <a:p>
            <a:pPr marL="342900" indent="-342900" algn="just">
              <a:buClr>
                <a:schemeClr val="tx1">
                  <a:lumMod val="75000"/>
                  <a:lumOff val="25000"/>
                </a:schemeClr>
              </a:buClr>
              <a:buFont typeface="+mj-lt"/>
              <a:buAutoNum type="arabicPeriod"/>
            </a:pPr>
            <a:r>
              <a:rPr lang="en-GB" sz="2000" dirty="0">
                <a:solidFill>
                  <a:schemeClr val="tx1">
                    <a:lumMod val="75000"/>
                    <a:lumOff val="25000"/>
                  </a:schemeClr>
                </a:solidFill>
              </a:rPr>
              <a:t>Interpretation is an art, which combines many arts. Any art is to some degree teachable.</a:t>
            </a:r>
          </a:p>
        </p:txBody>
      </p:sp>
      <p:sp>
        <p:nvSpPr>
          <p:cNvPr id="250" name="Google Shape;250;p7"/>
          <p:cNvSpPr txBox="1">
            <a:spLocks noGrp="1"/>
          </p:cNvSpPr>
          <p:nvPr>
            <p:ph type="body" idx="1"/>
          </p:nvPr>
        </p:nvSpPr>
        <p:spPr>
          <a:xfrm>
            <a:off x="481713" y="117703"/>
            <a:ext cx="11422259" cy="56809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200"/>
              <a:buNone/>
            </a:pPr>
            <a:r>
              <a:rPr lang="is-IS" dirty="0"/>
              <a:t>Use Nature Interpretation to Create a Dark Sky Ecotourism Message</a:t>
            </a:r>
            <a:endParaRPr dirty="0"/>
          </a:p>
        </p:txBody>
      </p:sp>
      <p:pic>
        <p:nvPicPr>
          <p:cNvPr id="254" name="Google Shape;254;p7"/>
          <p:cNvPicPr preferRelativeResize="0"/>
          <p:nvPr/>
        </p:nvPicPr>
        <p:blipFill rotWithShape="1">
          <a:blip r:embed="rId3">
            <a:alphaModFix/>
          </a:blip>
          <a:srcRect/>
          <a:stretch/>
        </p:blipFill>
        <p:spPr>
          <a:xfrm>
            <a:off x="201401" y="1489302"/>
            <a:ext cx="3038671" cy="4899041"/>
          </a:xfrm>
          <a:prstGeom prst="rect">
            <a:avLst/>
          </a:prstGeom>
          <a:noFill/>
          <a:ln>
            <a:noFill/>
          </a:ln>
        </p:spPr>
      </p:pic>
      <p:sp>
        <p:nvSpPr>
          <p:cNvPr id="2" name="Rectangle 1">
            <a:extLst>
              <a:ext uri="{FF2B5EF4-FFF2-40B4-BE49-F238E27FC236}">
                <a16:creationId xmlns:a16="http://schemas.microsoft.com/office/drawing/2014/main" id="{251446CE-8A96-4ACD-AAC7-DD6E0F2B9A48}"/>
              </a:ext>
            </a:extLst>
          </p:cNvPr>
          <p:cNvSpPr/>
          <p:nvPr/>
        </p:nvSpPr>
        <p:spPr>
          <a:xfrm>
            <a:off x="6306037" y="6506533"/>
            <a:ext cx="6067651" cy="230832"/>
          </a:xfrm>
          <a:prstGeom prst="rect">
            <a:avLst/>
          </a:prstGeom>
        </p:spPr>
        <p:txBody>
          <a:bodyPr wrap="square">
            <a:spAutoFit/>
          </a:bodyPr>
          <a:lstStyle/>
          <a:p>
            <a:r>
              <a:rPr lang="en-GB" sz="900" dirty="0">
                <a:solidFill>
                  <a:schemeClr val="tx1">
                    <a:lumMod val="75000"/>
                    <a:lumOff val="25000"/>
                  </a:schemeClr>
                </a:solidFill>
              </a:rPr>
              <a:t> (Tilden, F. 1977. Interpreting Our Heritage. 3rd edition. Chapel Hill: The University of North Carolina Press.)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7"/>
          <p:cNvSpPr/>
          <p:nvPr/>
        </p:nvSpPr>
        <p:spPr>
          <a:xfrm>
            <a:off x="504479" y="274467"/>
            <a:ext cx="11342520" cy="714436"/>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sp>
        <p:nvSpPr>
          <p:cNvPr id="246" name="Google Shape;246;p7"/>
          <p:cNvSpPr/>
          <p:nvPr/>
        </p:nvSpPr>
        <p:spPr>
          <a:xfrm>
            <a:off x="4423941" y="-3443729"/>
            <a:ext cx="4915922" cy="1050965"/>
          </a:xfrm>
          <a:prstGeom prst="rect">
            <a:avLst/>
          </a:prstGeom>
          <a:solidFill>
            <a:srgbClr val="7C94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sp>
        <p:nvSpPr>
          <p:cNvPr id="247" name="Google Shape;247;p7"/>
          <p:cNvSpPr/>
          <p:nvPr/>
        </p:nvSpPr>
        <p:spPr>
          <a:xfrm>
            <a:off x="4977436" y="3683517"/>
            <a:ext cx="1548937" cy="1548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sp>
        <p:nvSpPr>
          <p:cNvPr id="248" name="Google Shape;248;p7"/>
          <p:cNvSpPr txBox="1"/>
          <p:nvPr/>
        </p:nvSpPr>
        <p:spPr>
          <a:xfrm>
            <a:off x="11615942" y="11443924"/>
            <a:ext cx="576060" cy="430124"/>
          </a:xfrm>
          <a:prstGeom prst="rect">
            <a:avLst/>
          </a:prstGeom>
          <a:noFill/>
          <a:ln>
            <a:noFill/>
          </a:ln>
        </p:spPr>
        <p:txBody>
          <a:bodyPr spcFirstLastPara="1" wrap="square" lIns="147450" tIns="73725" rIns="147450" bIns="73725" anchor="ctr" anchorCtr="0">
            <a:noAutofit/>
          </a:bodyPr>
          <a:lstStyle/>
          <a:p>
            <a:pPr marL="0" marR="0" lvl="0" indent="0" algn="ctr" rtl="0">
              <a:spcBef>
                <a:spcPts val="0"/>
              </a:spcBef>
              <a:spcAft>
                <a:spcPts val="0"/>
              </a:spcAft>
              <a:buNone/>
            </a:pPr>
            <a:fld id="{00000000-1234-1234-1234-123412341234}" type="slidenum">
              <a:rPr lang="is-IS" sz="1291" b="0" i="0">
                <a:solidFill>
                  <a:schemeClr val="dk1"/>
                </a:solidFill>
                <a:latin typeface="Calibri"/>
                <a:ea typeface="Calibri"/>
                <a:cs typeface="Calibri"/>
                <a:sym typeface="Calibri"/>
              </a:rPr>
              <a:t>12</a:t>
            </a:fld>
            <a:endParaRPr sz="1291" b="0" i="0">
              <a:solidFill>
                <a:schemeClr val="dk1"/>
              </a:solidFill>
              <a:latin typeface="Calibri"/>
              <a:ea typeface="Calibri"/>
              <a:cs typeface="Calibri"/>
              <a:sym typeface="Calibri"/>
            </a:endParaRPr>
          </a:p>
        </p:txBody>
      </p:sp>
      <p:sp>
        <p:nvSpPr>
          <p:cNvPr id="249" name="Google Shape;249;p7"/>
          <p:cNvSpPr txBox="1">
            <a:spLocks noGrp="1"/>
          </p:cNvSpPr>
          <p:nvPr>
            <p:ph type="body" idx="3"/>
          </p:nvPr>
        </p:nvSpPr>
        <p:spPr>
          <a:xfrm>
            <a:off x="3194198" y="1501530"/>
            <a:ext cx="8350102" cy="4013835"/>
          </a:xfrm>
          <a:prstGeom prst="rect">
            <a:avLst/>
          </a:prstGeom>
          <a:noFill/>
          <a:ln>
            <a:noFill/>
          </a:ln>
        </p:spPr>
        <p:txBody>
          <a:bodyPr spcFirstLastPara="1" wrap="square" lIns="91425" tIns="45700" rIns="91425" bIns="45700" anchor="t" anchorCtr="0">
            <a:noAutofit/>
          </a:bodyPr>
          <a:lstStyle/>
          <a:p>
            <a:pPr indent="-457200" algn="just">
              <a:buClr>
                <a:schemeClr val="tx1">
                  <a:lumMod val="75000"/>
                  <a:lumOff val="25000"/>
                </a:schemeClr>
              </a:buClr>
              <a:buFont typeface="+mj-lt"/>
              <a:buAutoNum type="arabicPeriod" startAt="4"/>
            </a:pPr>
            <a:endParaRPr lang="en-GB" sz="2000" dirty="0">
              <a:solidFill>
                <a:schemeClr val="tx1">
                  <a:lumMod val="75000"/>
                  <a:lumOff val="25000"/>
                </a:schemeClr>
              </a:solidFill>
            </a:endParaRPr>
          </a:p>
          <a:p>
            <a:pPr indent="-457200" algn="just">
              <a:buClr>
                <a:schemeClr val="tx1">
                  <a:lumMod val="75000"/>
                  <a:lumOff val="25000"/>
                </a:schemeClr>
              </a:buClr>
              <a:buFont typeface="+mj-lt"/>
              <a:buAutoNum type="arabicPeriod" startAt="4"/>
            </a:pPr>
            <a:r>
              <a:rPr lang="en-GB" sz="2000" dirty="0">
                <a:solidFill>
                  <a:schemeClr val="tx1">
                    <a:lumMod val="75000"/>
                    <a:lumOff val="25000"/>
                  </a:schemeClr>
                </a:solidFill>
              </a:rPr>
              <a:t>The chief aim of interpretation is not instruction, but provocation. Interpretation should stimulate people into a form of action.</a:t>
            </a:r>
          </a:p>
          <a:p>
            <a:pPr indent="-457200" algn="just">
              <a:buClr>
                <a:schemeClr val="tx1">
                  <a:lumMod val="75000"/>
                  <a:lumOff val="25000"/>
                </a:schemeClr>
              </a:buClr>
              <a:buFont typeface="+mj-lt"/>
              <a:buAutoNum type="arabicPeriod" startAt="4"/>
            </a:pPr>
            <a:endParaRPr lang="en-GB" sz="2000" dirty="0">
              <a:solidFill>
                <a:schemeClr val="tx1">
                  <a:lumMod val="75000"/>
                  <a:lumOff val="25000"/>
                </a:schemeClr>
              </a:solidFill>
            </a:endParaRPr>
          </a:p>
          <a:p>
            <a:pPr indent="-457200" algn="just">
              <a:buClr>
                <a:schemeClr val="tx1">
                  <a:lumMod val="75000"/>
                  <a:lumOff val="25000"/>
                </a:schemeClr>
              </a:buClr>
              <a:buFont typeface="+mj-lt"/>
              <a:buAutoNum type="arabicPeriod" startAt="4"/>
            </a:pPr>
            <a:r>
              <a:rPr lang="en-GB" sz="2000" dirty="0">
                <a:solidFill>
                  <a:schemeClr val="tx1">
                    <a:lumMod val="75000"/>
                    <a:lumOff val="25000"/>
                  </a:schemeClr>
                </a:solidFill>
              </a:rPr>
              <a:t>Interpretation should aim to present a whole rather than a part. Interpretation is conceptual and should explain the relationships between things.</a:t>
            </a:r>
          </a:p>
          <a:p>
            <a:pPr indent="-457200" algn="just">
              <a:buClr>
                <a:schemeClr val="tx1">
                  <a:lumMod val="75000"/>
                  <a:lumOff val="25000"/>
                </a:schemeClr>
              </a:buClr>
              <a:buFont typeface="+mj-lt"/>
              <a:buAutoNum type="arabicPeriod" startAt="4"/>
            </a:pPr>
            <a:endParaRPr lang="en-GB" sz="2000" dirty="0">
              <a:solidFill>
                <a:schemeClr val="tx1">
                  <a:lumMod val="75000"/>
                  <a:lumOff val="25000"/>
                </a:schemeClr>
              </a:solidFill>
            </a:endParaRPr>
          </a:p>
          <a:p>
            <a:pPr indent="-457200" algn="just">
              <a:buClr>
                <a:schemeClr val="tx1">
                  <a:lumMod val="75000"/>
                  <a:lumOff val="25000"/>
                </a:schemeClr>
              </a:buClr>
              <a:buFont typeface="+mj-lt"/>
              <a:buAutoNum type="arabicPeriod" startAt="4"/>
            </a:pPr>
            <a:r>
              <a:rPr lang="en-GB" sz="2000" dirty="0">
                <a:solidFill>
                  <a:schemeClr val="tx1">
                    <a:lumMod val="75000"/>
                    <a:lumOff val="25000"/>
                  </a:schemeClr>
                </a:solidFill>
              </a:rPr>
              <a:t>Interpretation addressed to children should not be a dilution of the presentation to adults but should follow a fundamentally different approach. Different age groups have different needs and require different interpretive programs.</a:t>
            </a:r>
          </a:p>
        </p:txBody>
      </p:sp>
      <p:pic>
        <p:nvPicPr>
          <p:cNvPr id="254" name="Google Shape;254;p7"/>
          <p:cNvPicPr preferRelativeResize="0"/>
          <p:nvPr/>
        </p:nvPicPr>
        <p:blipFill rotWithShape="1">
          <a:blip r:embed="rId3">
            <a:alphaModFix/>
          </a:blip>
          <a:srcRect/>
          <a:stretch/>
        </p:blipFill>
        <p:spPr>
          <a:xfrm>
            <a:off x="424740" y="1501530"/>
            <a:ext cx="2579466" cy="4621760"/>
          </a:xfrm>
          <a:prstGeom prst="rect">
            <a:avLst/>
          </a:prstGeom>
          <a:noFill/>
          <a:ln>
            <a:noFill/>
          </a:ln>
        </p:spPr>
      </p:pic>
      <p:sp>
        <p:nvSpPr>
          <p:cNvPr id="9" name="Google Shape;250;p7">
            <a:extLst>
              <a:ext uri="{FF2B5EF4-FFF2-40B4-BE49-F238E27FC236}">
                <a16:creationId xmlns:a16="http://schemas.microsoft.com/office/drawing/2014/main" id="{8C94406E-8DCC-4D24-837E-F522C39C2706}"/>
              </a:ext>
            </a:extLst>
          </p:cNvPr>
          <p:cNvSpPr txBox="1">
            <a:spLocks/>
          </p:cNvSpPr>
          <p:nvPr/>
        </p:nvSpPr>
        <p:spPr>
          <a:xfrm>
            <a:off x="424740" y="439038"/>
            <a:ext cx="11422259" cy="5680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57"/>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1828"/>
              </a:spcBef>
              <a:spcAft>
                <a:spcPts val="0"/>
              </a:spcAft>
              <a:buClr>
                <a:schemeClr val="dk1"/>
              </a:buClr>
              <a:buSzPts val="180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342900" algn="l" rtl="0">
              <a:lnSpc>
                <a:spcPct val="90000"/>
              </a:lnSpc>
              <a:spcBef>
                <a:spcPts val="1828"/>
              </a:spcBef>
              <a:spcAft>
                <a:spcPts val="0"/>
              </a:spcAft>
              <a:buClr>
                <a:schemeClr val="dk1"/>
              </a:buClr>
              <a:buSzPts val="180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342900" algn="l" rtl="0">
              <a:lnSpc>
                <a:spcPct val="90000"/>
              </a:lnSpc>
              <a:spcBef>
                <a:spcPts val="1828"/>
              </a:spcBef>
              <a:spcAft>
                <a:spcPts val="0"/>
              </a:spcAft>
              <a:buClr>
                <a:schemeClr val="dk1"/>
              </a:buClr>
              <a:buSzPts val="180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342900" algn="l" rtl="0">
              <a:lnSpc>
                <a:spcPct val="90000"/>
              </a:lnSpc>
              <a:spcBef>
                <a:spcPts val="1828"/>
              </a:spcBef>
              <a:spcAft>
                <a:spcPts val="0"/>
              </a:spcAft>
              <a:buClr>
                <a:schemeClr val="dk1"/>
              </a:buClr>
              <a:buSzPts val="180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pPr marL="0" indent="0" algn="ctr">
              <a:spcBef>
                <a:spcPts val="0"/>
              </a:spcBef>
              <a:buSzPts val="3200"/>
            </a:pPr>
            <a:r>
              <a:rPr lang="en-GB" sz="2800" dirty="0"/>
              <a:t>Use nature interpretation to create a dark sky ecotourism message</a:t>
            </a:r>
          </a:p>
        </p:txBody>
      </p:sp>
      <p:sp>
        <p:nvSpPr>
          <p:cNvPr id="2" name="Rectangle 1">
            <a:extLst>
              <a:ext uri="{FF2B5EF4-FFF2-40B4-BE49-F238E27FC236}">
                <a16:creationId xmlns:a16="http://schemas.microsoft.com/office/drawing/2014/main" id="{E7F431BA-B314-83A2-BF82-C11489A55440}"/>
              </a:ext>
            </a:extLst>
          </p:cNvPr>
          <p:cNvSpPr/>
          <p:nvPr/>
        </p:nvSpPr>
        <p:spPr>
          <a:xfrm>
            <a:off x="6306037" y="6506533"/>
            <a:ext cx="6067651" cy="230832"/>
          </a:xfrm>
          <a:prstGeom prst="rect">
            <a:avLst/>
          </a:prstGeom>
        </p:spPr>
        <p:txBody>
          <a:bodyPr wrap="square">
            <a:spAutoFit/>
          </a:bodyPr>
          <a:lstStyle/>
          <a:p>
            <a:r>
              <a:rPr lang="en-GB" sz="900" dirty="0">
                <a:solidFill>
                  <a:schemeClr val="tx1">
                    <a:lumMod val="75000"/>
                    <a:lumOff val="25000"/>
                  </a:schemeClr>
                </a:solidFill>
              </a:rPr>
              <a:t> (Tilden, F. 1977. Interpreting Our Heritage. 3rd edition. Chapel Hill: The University of North Carolina Press.)</a:t>
            </a:r>
          </a:p>
        </p:txBody>
      </p:sp>
    </p:spTree>
    <p:extLst>
      <p:ext uri="{BB962C8B-B14F-4D97-AF65-F5344CB8AC3E}">
        <p14:creationId xmlns:p14="http://schemas.microsoft.com/office/powerpoint/2010/main" val="85764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is-IS" dirty="0"/>
              <a:t>03</a:t>
            </a:r>
            <a:endParaRPr dirty="0"/>
          </a:p>
        </p:txBody>
      </p:sp>
      <p:sp>
        <p:nvSpPr>
          <p:cNvPr id="206" name="Google Shape;206;p4"/>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is-IS"/>
              <a:t>SECTION</a:t>
            </a:r>
            <a:endParaRPr/>
          </a:p>
        </p:txBody>
      </p:sp>
      <p:sp>
        <p:nvSpPr>
          <p:cNvPr id="207" name="Google Shape;207;p4"/>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p>
            <a:pPr marL="0" lvl="0" indent="0">
              <a:spcBef>
                <a:spcPts val="0"/>
              </a:spcBef>
            </a:pPr>
            <a:r>
              <a:rPr lang="is-IS" b="1" dirty="0">
                <a:solidFill>
                  <a:schemeClr val="bg1"/>
                </a:solidFill>
              </a:rPr>
              <a:t>Examples for a Dark Sky Ecotourism Message</a:t>
            </a:r>
            <a:endParaRPr b="1" dirty="0"/>
          </a:p>
        </p:txBody>
      </p:sp>
      <p:pic>
        <p:nvPicPr>
          <p:cNvPr id="208" name="Google Shape;208;p4"/>
          <p:cNvPicPr preferRelativeResize="0">
            <a:picLocks noGrp="1"/>
          </p:cNvPicPr>
          <p:nvPr>
            <p:ph type="pic" idx="4"/>
          </p:nvPr>
        </p:nvPicPr>
        <p:blipFill rotWithShape="1">
          <a:blip r:embed="rId3">
            <a:alphaModFix/>
          </a:blip>
          <a:srcRect/>
          <a:stretch/>
        </p:blipFill>
        <p:spPr>
          <a:xfrm>
            <a:off x="6841657" y="-1"/>
            <a:ext cx="5366923" cy="6328800"/>
          </a:xfrm>
          <a:prstGeom prst="rect">
            <a:avLst/>
          </a:prstGeom>
          <a:solidFill>
            <a:srgbClr val="D8D8D8"/>
          </a:solidFill>
          <a:ln>
            <a:noFill/>
          </a:ln>
        </p:spPr>
      </p:pic>
    </p:spTree>
    <p:extLst>
      <p:ext uri="{BB962C8B-B14F-4D97-AF65-F5344CB8AC3E}">
        <p14:creationId xmlns:p14="http://schemas.microsoft.com/office/powerpoint/2010/main" val="148873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125819"/>
            <a:ext cx="5486024" cy="3124157"/>
          </a:xfrm>
        </p:spPr>
        <p:txBody>
          <a:bodyPr/>
          <a:lstStyle/>
          <a:p>
            <a:pPr>
              <a:spcBef>
                <a:spcPts val="0"/>
              </a:spcBef>
            </a:pPr>
            <a:r>
              <a:rPr lang="en-GB" dirty="0"/>
              <a:t>Examples:</a:t>
            </a:r>
          </a:p>
          <a:p>
            <a:pPr>
              <a:spcBef>
                <a:spcPts val="0"/>
              </a:spcBef>
            </a:pPr>
            <a:endParaRPr lang="en-GB" sz="2000" dirty="0"/>
          </a:p>
          <a:p>
            <a:pPr>
              <a:spcBef>
                <a:spcPts val="0"/>
              </a:spcBef>
            </a:pPr>
            <a:r>
              <a:rPr lang="en-GB" dirty="0"/>
              <a:t>Our Commitment to Ecotourism</a:t>
            </a:r>
          </a:p>
          <a:p>
            <a:pPr>
              <a:spcBef>
                <a:spcPts val="0"/>
              </a:spcBef>
            </a:pPr>
            <a:endParaRPr lang="en-GB" sz="2400" dirty="0"/>
          </a:p>
          <a:p>
            <a:pPr>
              <a:spcBef>
                <a:spcPts val="0"/>
              </a:spcBef>
            </a:pPr>
            <a:r>
              <a:rPr lang="en-GB" sz="2400" dirty="0"/>
              <a:t>Show what your company does as an ecotourism company</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6" y="3429000"/>
            <a:ext cx="5097329" cy="2801766"/>
          </a:xfrm>
        </p:spPr>
        <p:txBody>
          <a:bodyPr/>
          <a:lstStyle/>
          <a:p>
            <a:pPr marL="342900" indent="-342900" algn="just">
              <a:spcBef>
                <a:spcPts val="1200"/>
              </a:spcBef>
              <a:buClr>
                <a:schemeClr val="tx1">
                  <a:lumMod val="75000"/>
                  <a:lumOff val="25000"/>
                </a:schemeClr>
              </a:buClr>
              <a:buSzPct val="100000"/>
              <a:buFont typeface="Arial" panose="020B0604020202020204" pitchFamily="34" charset="0"/>
              <a:buChar char="•"/>
            </a:pPr>
            <a:r>
              <a:rPr lang="en-GB" sz="2000" dirty="0">
                <a:solidFill>
                  <a:schemeClr val="tx1">
                    <a:lumMod val="75000"/>
                    <a:lumOff val="25000"/>
                  </a:schemeClr>
                </a:solidFill>
              </a:rPr>
              <a:t>At our Ecotourism Company, we prioritise the preservation of our planet's natural beauty and cultural heritage.</a:t>
            </a:r>
          </a:p>
          <a:p>
            <a:pPr marL="342900" indent="-342900" algn="just">
              <a:spcBef>
                <a:spcPts val="1200"/>
              </a:spcBef>
              <a:buClr>
                <a:schemeClr val="tx1">
                  <a:lumMod val="75000"/>
                  <a:lumOff val="25000"/>
                </a:schemeClr>
              </a:buClr>
              <a:buSzPct val="100000"/>
              <a:buFont typeface="Arial" panose="020B0604020202020204" pitchFamily="34" charset="0"/>
              <a:buChar char="•"/>
            </a:pPr>
            <a:r>
              <a:rPr lang="en-GB" sz="2000" dirty="0">
                <a:solidFill>
                  <a:srgbClr val="305C6F"/>
                </a:solidFill>
              </a:rPr>
              <a:t>“</a:t>
            </a:r>
            <a:r>
              <a:rPr lang="en-GB" sz="2000" b="0" i="0" dirty="0">
                <a:solidFill>
                  <a:srgbClr val="305C6F"/>
                </a:solidFill>
                <a:effectLst/>
                <a:latin typeface="Söhne"/>
              </a:rPr>
              <a:t>We work closely with local conservation groups, actively engaging in habitat restoration projects to safeguard and revive the continent's native species.”</a:t>
            </a:r>
            <a:endParaRPr lang="en-GB" sz="2000" dirty="0">
              <a:solidFill>
                <a:srgbClr val="305C6F"/>
              </a:solidFill>
            </a:endParaRP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14</a:t>
            </a:fld>
            <a:endParaRPr lang="en-US" sz="1291" dirty="0"/>
          </a:p>
        </p:txBody>
      </p:sp>
      <p:pic>
        <p:nvPicPr>
          <p:cNvPr id="1030" name="Picture 6">
            <a:extLst>
              <a:ext uri="{FF2B5EF4-FFF2-40B4-BE49-F238E27FC236}">
                <a16:creationId xmlns:a16="http://schemas.microsoft.com/office/drawing/2014/main" id="{327674E9-4657-2D38-2FD1-F787FF391A10}"/>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444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15</a:t>
            </a:fld>
            <a:endParaRPr lang="en-US" sz="1291" dirty="0"/>
          </a:p>
        </p:txBody>
      </p:sp>
      <p:sp>
        <p:nvSpPr>
          <p:cNvPr id="7" name="Text Placeholder 9">
            <a:extLst>
              <a:ext uri="{FF2B5EF4-FFF2-40B4-BE49-F238E27FC236}">
                <a16:creationId xmlns:a16="http://schemas.microsoft.com/office/drawing/2014/main" id="{11797F56-A2D0-9A0E-F9E5-F6F1D8D1CACC}"/>
              </a:ext>
            </a:extLst>
          </p:cNvPr>
          <p:cNvSpPr txBox="1">
            <a:spLocks/>
          </p:cNvSpPr>
          <p:nvPr/>
        </p:nvSpPr>
        <p:spPr>
          <a:xfrm>
            <a:off x="336077" y="3429000"/>
            <a:ext cx="5370249" cy="3248994"/>
          </a:xfrm>
          <a:prstGeom prst="rect">
            <a:avLst/>
          </a:prstGeom>
        </p:spPr>
        <p:txBody>
          <a:bodyPr vert="horz" lIns="91440" tIns="45720" rIns="91440" bIns="45720" numCol="1" spcCol="288000" rtlCol="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342900" indent="-342900" algn="just">
              <a:spcBef>
                <a:spcPts val="1200"/>
              </a:spcBef>
              <a:buClr>
                <a:schemeClr val="tx1">
                  <a:lumMod val="75000"/>
                  <a:lumOff val="25000"/>
                </a:schemeClr>
              </a:buClr>
              <a:buFont typeface="Arial" panose="020B0604020202020204" pitchFamily="34" charset="0"/>
              <a:buChar char="•"/>
            </a:pPr>
            <a:r>
              <a:rPr lang="en-GB" sz="2000" dirty="0">
                <a:solidFill>
                  <a:schemeClr val="tx1">
                    <a:lumMod val="75000"/>
                    <a:lumOff val="25000"/>
                  </a:schemeClr>
                </a:solidFill>
              </a:rPr>
              <a:t>Our mission is to provide travellers with unique, sustainable experiences that leave a positive impact on local communities and the environment.</a:t>
            </a:r>
          </a:p>
          <a:p>
            <a:pPr marL="342900" indent="-342900" algn="just">
              <a:spcBef>
                <a:spcPts val="1200"/>
              </a:spcBef>
              <a:buClr>
                <a:schemeClr val="tx1">
                  <a:lumMod val="75000"/>
                  <a:lumOff val="25000"/>
                </a:schemeClr>
              </a:buClr>
              <a:buFont typeface="Arial" panose="020B0604020202020204" pitchFamily="34" charset="0"/>
              <a:buChar char="•"/>
            </a:pPr>
            <a:r>
              <a:rPr lang="en-GB" sz="2000" dirty="0">
                <a:solidFill>
                  <a:srgbClr val="305C6F"/>
                </a:solidFill>
                <a:latin typeface="Söhne"/>
              </a:rPr>
              <a:t>“</a:t>
            </a:r>
            <a:r>
              <a:rPr lang="en-GB" sz="2000" b="0" i="0" dirty="0">
                <a:solidFill>
                  <a:srgbClr val="305C6F"/>
                </a:solidFill>
                <a:effectLst/>
                <a:latin typeface="Söhne"/>
              </a:rPr>
              <a:t>We collaborate with European rural communities, offering eco-friendly accommodations and experiences that celebrate regional cultures and traditions, ensuring that a portion of every booking directly benefits these communities.”</a:t>
            </a:r>
            <a:endParaRPr lang="en-GB" sz="2000" dirty="0">
              <a:solidFill>
                <a:srgbClr val="305C6F"/>
              </a:solidFill>
            </a:endParaRPr>
          </a:p>
        </p:txBody>
      </p:sp>
      <p:pic>
        <p:nvPicPr>
          <p:cNvPr id="26" name="Imagen 25">
            <a:extLst>
              <a:ext uri="{FF2B5EF4-FFF2-40B4-BE49-F238E27FC236}">
                <a16:creationId xmlns:a16="http://schemas.microsoft.com/office/drawing/2014/main" id="{832B9370-49AF-1B25-1468-A6D66321068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32168" y="0"/>
            <a:ext cx="6770914" cy="6858000"/>
          </a:xfrm>
          <a:prstGeom prst="rect">
            <a:avLst/>
          </a:prstGeom>
        </p:spPr>
      </p:pic>
      <p:sp>
        <p:nvSpPr>
          <p:cNvPr id="9" name="Text Placeholder 7">
            <a:extLst>
              <a:ext uri="{FF2B5EF4-FFF2-40B4-BE49-F238E27FC236}">
                <a16:creationId xmlns:a16="http://schemas.microsoft.com/office/drawing/2014/main" id="{CEFABD78-8D35-4ADD-9150-0A27BA04D2DF}"/>
              </a:ext>
            </a:extLst>
          </p:cNvPr>
          <p:cNvSpPr>
            <a:spLocks noGrp="1"/>
          </p:cNvSpPr>
          <p:nvPr>
            <p:ph type="body" sz="quarter" idx="30"/>
          </p:nvPr>
        </p:nvSpPr>
        <p:spPr>
          <a:xfrm>
            <a:off x="558735" y="180006"/>
            <a:ext cx="4427898" cy="3168225"/>
          </a:xfrm>
        </p:spPr>
        <p:txBody>
          <a:bodyPr/>
          <a:lstStyle/>
          <a:p>
            <a:pPr algn="just">
              <a:spcBef>
                <a:spcPts val="0"/>
              </a:spcBef>
            </a:pPr>
            <a:r>
              <a:rPr lang="en-GB" dirty="0"/>
              <a:t>Examples:</a:t>
            </a:r>
          </a:p>
          <a:p>
            <a:pPr algn="just">
              <a:spcBef>
                <a:spcPts val="0"/>
              </a:spcBef>
            </a:pPr>
            <a:endParaRPr lang="en-GB" sz="2000" dirty="0"/>
          </a:p>
          <a:p>
            <a:pPr algn="just">
              <a:spcBef>
                <a:spcPts val="0"/>
              </a:spcBef>
            </a:pPr>
            <a:r>
              <a:rPr lang="en-GB" dirty="0"/>
              <a:t>Our Commitment to Ecotourism</a:t>
            </a:r>
          </a:p>
          <a:p>
            <a:pPr algn="just">
              <a:spcBef>
                <a:spcPts val="0"/>
              </a:spcBef>
            </a:pPr>
            <a:endParaRPr lang="en-GB" sz="2400" dirty="0"/>
          </a:p>
          <a:p>
            <a:pPr algn="just">
              <a:spcBef>
                <a:spcPts val="0"/>
              </a:spcBef>
            </a:pPr>
            <a:r>
              <a:rPr lang="en-GB" sz="2400" dirty="0"/>
              <a:t>Show what your company does as an ecotourism company</a:t>
            </a:r>
          </a:p>
        </p:txBody>
      </p:sp>
    </p:spTree>
    <p:extLst>
      <p:ext uri="{BB962C8B-B14F-4D97-AF65-F5344CB8AC3E}">
        <p14:creationId xmlns:p14="http://schemas.microsoft.com/office/powerpoint/2010/main" val="241227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6" y="3380430"/>
            <a:ext cx="5694652" cy="3294601"/>
          </a:xfrm>
        </p:spPr>
        <p:txBody>
          <a:bodyPr/>
          <a:lstStyle/>
          <a:p>
            <a:pPr marL="342900" indent="-342900" algn="just">
              <a:spcBef>
                <a:spcPts val="1200"/>
              </a:spcBef>
              <a:buClr>
                <a:schemeClr val="tx1">
                  <a:lumMod val="75000"/>
                  <a:lumOff val="25000"/>
                </a:schemeClr>
              </a:buClr>
              <a:buSzPct val="100000"/>
              <a:buFont typeface="Arial" panose="020B0604020202020204" pitchFamily="34" charset="0"/>
              <a:buChar char="•"/>
            </a:pPr>
            <a:r>
              <a:rPr lang="en-GB" sz="2000" dirty="0">
                <a:solidFill>
                  <a:schemeClr val="tx1">
                    <a:lumMod val="75000"/>
                    <a:lumOff val="25000"/>
                  </a:schemeClr>
                </a:solidFill>
              </a:rPr>
              <a:t>Join us in creating a greener, more responsible future for travel.</a:t>
            </a:r>
          </a:p>
          <a:p>
            <a:pPr marL="342900" indent="-342900" algn="just">
              <a:spcBef>
                <a:spcPts val="1200"/>
              </a:spcBef>
              <a:buClr>
                <a:schemeClr val="tx1">
                  <a:lumMod val="75000"/>
                  <a:lumOff val="25000"/>
                </a:schemeClr>
              </a:buClr>
              <a:buSzPct val="100000"/>
              <a:buFont typeface="Arial" panose="020B0604020202020204" pitchFamily="34" charset="0"/>
              <a:buChar char="•"/>
            </a:pPr>
            <a:r>
              <a:rPr lang="en-GB" sz="2000" dirty="0">
                <a:solidFill>
                  <a:srgbClr val="305C6F"/>
                </a:solidFill>
              </a:rPr>
              <a:t>“By choosing our ecotourism adventures in Europe, you're supporting sustainable tourism practices that reduce waste and carbon emissions. We're committed to the European Green Deal, working towards a greener and more sustainable future for travel across the continent.”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16</a:t>
            </a:fld>
            <a:endParaRPr lang="en-US" sz="1291" dirty="0"/>
          </a:p>
        </p:txBody>
      </p:sp>
      <p:pic>
        <p:nvPicPr>
          <p:cNvPr id="1030" name="Picture 6">
            <a:extLst>
              <a:ext uri="{FF2B5EF4-FFF2-40B4-BE49-F238E27FC236}">
                <a16:creationId xmlns:a16="http://schemas.microsoft.com/office/drawing/2014/main" id="{327674E9-4657-2D38-2FD1-F787FF391A10}"/>
              </a:ext>
            </a:extLst>
          </p:cNvPr>
          <p:cNvPicPr>
            <a:picLocks noGrp="1" noChangeAspect="1" noChangeArrowheads="1"/>
          </p:cNvPicPr>
          <p:nvPr>
            <p:ph type="pic" sz="quarter" idx="21"/>
          </p:nvPr>
        </p:nvPicPr>
        <p:blipFill>
          <a:blip r:embed="rId3"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E1B9E8CD-7C57-419A-9595-1C8F31C024E9}"/>
              </a:ext>
            </a:extLst>
          </p:cNvPr>
          <p:cNvSpPr>
            <a:spLocks noGrp="1"/>
          </p:cNvSpPr>
          <p:nvPr>
            <p:ph type="body" sz="quarter" idx="30"/>
          </p:nvPr>
        </p:nvSpPr>
        <p:spPr>
          <a:xfrm>
            <a:off x="6696987" y="182969"/>
            <a:ext cx="4932909" cy="3124157"/>
          </a:xfrm>
        </p:spPr>
        <p:txBody>
          <a:bodyPr/>
          <a:lstStyle/>
          <a:p>
            <a:pPr>
              <a:spcBef>
                <a:spcPts val="0"/>
              </a:spcBef>
            </a:pPr>
            <a:r>
              <a:rPr lang="en-GB" dirty="0"/>
              <a:t>Examples:</a:t>
            </a:r>
          </a:p>
          <a:p>
            <a:pPr>
              <a:spcBef>
                <a:spcPts val="0"/>
              </a:spcBef>
            </a:pPr>
            <a:endParaRPr lang="en-GB" sz="2000" dirty="0"/>
          </a:p>
          <a:p>
            <a:pPr>
              <a:spcBef>
                <a:spcPts val="0"/>
              </a:spcBef>
            </a:pPr>
            <a:r>
              <a:rPr lang="en-GB" dirty="0"/>
              <a:t>Our Commitment to Ecotourism</a:t>
            </a:r>
          </a:p>
          <a:p>
            <a:pPr>
              <a:spcBef>
                <a:spcPts val="0"/>
              </a:spcBef>
            </a:pPr>
            <a:endParaRPr lang="en-GB" sz="2400" dirty="0"/>
          </a:p>
          <a:p>
            <a:pPr>
              <a:spcBef>
                <a:spcPts val="0"/>
              </a:spcBef>
            </a:pPr>
            <a:r>
              <a:rPr lang="en-GB" sz="2400" dirty="0"/>
              <a:t>Show what your company does as an ecotourism company</a:t>
            </a:r>
          </a:p>
        </p:txBody>
      </p:sp>
      <p:sp>
        <p:nvSpPr>
          <p:cNvPr id="2" name="TextBox 1">
            <a:extLst>
              <a:ext uri="{FF2B5EF4-FFF2-40B4-BE49-F238E27FC236}">
                <a16:creationId xmlns:a16="http://schemas.microsoft.com/office/drawing/2014/main" id="{9F9AE345-A542-4A3F-8855-902262A16E69}"/>
              </a:ext>
            </a:extLst>
          </p:cNvPr>
          <p:cNvSpPr txBox="1"/>
          <p:nvPr/>
        </p:nvSpPr>
        <p:spPr>
          <a:xfrm>
            <a:off x="0" y="5288340"/>
            <a:ext cx="5875886" cy="1569660"/>
          </a:xfrm>
          <a:prstGeom prst="rect">
            <a:avLst/>
          </a:prstGeom>
          <a:solidFill>
            <a:schemeClr val="bg1"/>
          </a:solidFill>
        </p:spPr>
        <p:txBody>
          <a:bodyPr wrap="square" rtlCol="0">
            <a:spAutoFit/>
          </a:bodyPr>
          <a:lstStyle/>
          <a:p>
            <a:pPr lvl="0">
              <a:buClr>
                <a:srgbClr val="6FC0CA"/>
              </a:buClr>
              <a:buSzPts val="1200"/>
            </a:pPr>
            <a:r>
              <a:rPr lang="en-GB" sz="2400" b="1" dirty="0">
                <a:solidFill>
                  <a:srgbClr val="305C6F"/>
                </a:solidFill>
                <a:latin typeface="Calibri"/>
                <a:ea typeface="Calibri"/>
                <a:cs typeface="Calibri"/>
                <a:sym typeface="Calibri"/>
              </a:rPr>
              <a:t>Learning activity:</a:t>
            </a:r>
          </a:p>
          <a:p>
            <a:pPr lvl="0">
              <a:buClr>
                <a:srgbClr val="6FC0CA"/>
              </a:buClr>
              <a:buSzPts val="1200"/>
            </a:pPr>
            <a:r>
              <a:rPr lang="en-GB" sz="2400" dirty="0">
                <a:solidFill>
                  <a:srgbClr val="305C6F"/>
                </a:solidFill>
                <a:latin typeface="Calibri"/>
                <a:ea typeface="Calibri"/>
                <a:cs typeface="Calibri"/>
                <a:sym typeface="Calibri"/>
              </a:rPr>
              <a:t>Read the examples on slides 15 to 17 and create an ecotourism message for your tourism business similar in length and form.</a:t>
            </a:r>
            <a:endParaRPr lang="en-GB" sz="2400" dirty="0">
              <a:solidFill>
                <a:srgbClr val="305C6F"/>
              </a:solidFill>
            </a:endParaRPr>
          </a:p>
        </p:txBody>
      </p:sp>
    </p:spTree>
    <p:extLst>
      <p:ext uri="{BB962C8B-B14F-4D97-AF65-F5344CB8AC3E}">
        <p14:creationId xmlns:p14="http://schemas.microsoft.com/office/powerpoint/2010/main" val="1523768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413" name="Google Shape;413;p2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5361368"/>
          </a:xfrm>
          <a:prstGeom prst="rect">
            <a:avLst/>
          </a:prstGeom>
          <a:solidFill>
            <a:srgbClr val="D8D8D8"/>
          </a:solidFill>
          <a:ln>
            <a:noFill/>
          </a:ln>
        </p:spPr>
      </p:pic>
      <p:grpSp>
        <p:nvGrpSpPr>
          <p:cNvPr id="388" name="Google Shape;388;p20"/>
          <p:cNvGrpSpPr/>
          <p:nvPr/>
        </p:nvGrpSpPr>
        <p:grpSpPr>
          <a:xfrm>
            <a:off x="10700448" y="4766497"/>
            <a:ext cx="452597" cy="452597"/>
            <a:chOff x="1950027" y="2499889"/>
            <a:chExt cx="850463" cy="850463"/>
          </a:xfrm>
        </p:grpSpPr>
        <p:sp>
          <p:nvSpPr>
            <p:cNvPr id="389" name="Google Shape;389;p20"/>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grpSp>
          <p:nvGrpSpPr>
            <p:cNvPr id="390" name="Google Shape;390;p20"/>
            <p:cNvGrpSpPr/>
            <p:nvPr/>
          </p:nvGrpSpPr>
          <p:grpSpPr>
            <a:xfrm>
              <a:off x="2107521" y="2657382"/>
              <a:ext cx="535476" cy="535477"/>
              <a:chOff x="2107521" y="2657382"/>
              <a:chExt cx="535476" cy="535477"/>
            </a:xfrm>
          </p:grpSpPr>
          <p:sp>
            <p:nvSpPr>
              <p:cNvPr id="391" name="Google Shape;391;p20"/>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sp>
            <p:nvSpPr>
              <p:cNvPr id="392" name="Google Shape;392;p20"/>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sp>
            <p:nvSpPr>
              <p:cNvPr id="393" name="Google Shape;393;p20"/>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grpSp>
      </p:grpSp>
      <p:grpSp>
        <p:nvGrpSpPr>
          <p:cNvPr id="394" name="Google Shape;394;p20"/>
          <p:cNvGrpSpPr/>
          <p:nvPr/>
        </p:nvGrpSpPr>
        <p:grpSpPr>
          <a:xfrm>
            <a:off x="9584039" y="4766497"/>
            <a:ext cx="452597" cy="452597"/>
            <a:chOff x="-147782" y="2499889"/>
            <a:chExt cx="850463" cy="850463"/>
          </a:xfrm>
        </p:grpSpPr>
        <p:sp>
          <p:nvSpPr>
            <p:cNvPr id="395" name="Google Shape;395;p20"/>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sp>
          <p:nvSpPr>
            <p:cNvPr id="396" name="Google Shape;396;p20"/>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grpSp>
      <p:grpSp>
        <p:nvGrpSpPr>
          <p:cNvPr id="397" name="Google Shape;397;p20"/>
          <p:cNvGrpSpPr/>
          <p:nvPr/>
        </p:nvGrpSpPr>
        <p:grpSpPr>
          <a:xfrm>
            <a:off x="11258316" y="4766497"/>
            <a:ext cx="452597" cy="452597"/>
            <a:chOff x="2998302" y="2499889"/>
            <a:chExt cx="850463" cy="850463"/>
          </a:xfrm>
        </p:grpSpPr>
        <p:sp>
          <p:nvSpPr>
            <p:cNvPr id="398" name="Google Shape;398;p20"/>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sp>
          <p:nvSpPr>
            <p:cNvPr id="399" name="Google Shape;399;p20"/>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grpSp>
      <p:grpSp>
        <p:nvGrpSpPr>
          <p:cNvPr id="400" name="Google Shape;400;p20"/>
          <p:cNvGrpSpPr/>
          <p:nvPr/>
        </p:nvGrpSpPr>
        <p:grpSpPr>
          <a:xfrm>
            <a:off x="9026172" y="4766498"/>
            <a:ext cx="452597" cy="452932"/>
            <a:chOff x="-1196056" y="2499889"/>
            <a:chExt cx="850463" cy="851092"/>
          </a:xfrm>
        </p:grpSpPr>
        <p:sp>
          <p:nvSpPr>
            <p:cNvPr id="401" name="Google Shape;401;p20"/>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sp>
          <p:nvSpPr>
            <p:cNvPr id="402" name="Google Shape;402;p20"/>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grpSp>
      <p:grpSp>
        <p:nvGrpSpPr>
          <p:cNvPr id="403" name="Google Shape;403;p20"/>
          <p:cNvGrpSpPr/>
          <p:nvPr/>
        </p:nvGrpSpPr>
        <p:grpSpPr>
          <a:xfrm>
            <a:off x="10142243" y="4766497"/>
            <a:ext cx="452597" cy="452597"/>
            <a:chOff x="5339337" y="8702010"/>
            <a:chExt cx="280634" cy="280634"/>
          </a:xfrm>
        </p:grpSpPr>
        <p:sp>
          <p:nvSpPr>
            <p:cNvPr id="404" name="Google Shape;404;p20"/>
            <p:cNvSpPr/>
            <p:nvPr/>
          </p:nvSpPr>
          <p:spPr>
            <a:xfrm>
              <a:off x="5339337" y="8702010"/>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pic>
          <p:nvPicPr>
            <p:cNvPr id="405" name="Google Shape;405;p20" descr="Worl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56616" y="8719289"/>
              <a:ext cx="246077" cy="246077"/>
            </a:xfrm>
            <a:prstGeom prst="rect">
              <a:avLst/>
            </a:prstGeom>
            <a:noFill/>
            <a:ln>
              <a:noFill/>
            </a:ln>
          </p:spPr>
        </p:pic>
      </p:grpSp>
      <p:sp>
        <p:nvSpPr>
          <p:cNvPr id="406" name="Google Shape;406;p20"/>
          <p:cNvSpPr/>
          <p:nvPr/>
        </p:nvSpPr>
        <p:spPr>
          <a:xfrm>
            <a:off x="-2" y="5530184"/>
            <a:ext cx="12149221" cy="1345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Century Schoolbook"/>
              <a:ea typeface="Century Schoolbook"/>
              <a:cs typeface="Century Schoolbook"/>
              <a:sym typeface="Century Schoolbook"/>
            </a:endParaRPr>
          </a:p>
        </p:txBody>
      </p:sp>
      <p:cxnSp>
        <p:nvCxnSpPr>
          <p:cNvPr id="407" name="Google Shape;407;p20"/>
          <p:cNvCxnSpPr/>
          <p:nvPr/>
        </p:nvCxnSpPr>
        <p:spPr>
          <a:xfrm>
            <a:off x="4851319" y="5488562"/>
            <a:ext cx="7342172" cy="0"/>
          </a:xfrm>
          <a:prstGeom prst="straightConnector1">
            <a:avLst/>
          </a:prstGeom>
          <a:noFill/>
          <a:ln w="76200" cap="flat" cmpd="sng">
            <a:solidFill>
              <a:srgbClr val="7C946D"/>
            </a:solidFill>
            <a:prstDash val="solid"/>
            <a:miter lim="800000"/>
            <a:headEnd type="none" w="sm" len="sm"/>
            <a:tailEnd type="none" w="sm" len="sm"/>
          </a:ln>
        </p:spPr>
      </p:cxnSp>
      <p:sp>
        <p:nvSpPr>
          <p:cNvPr id="411" name="Google Shape;411;p20"/>
          <p:cNvSpPr/>
          <p:nvPr/>
        </p:nvSpPr>
        <p:spPr>
          <a:xfrm>
            <a:off x="-1" y="5117794"/>
            <a:ext cx="5188114" cy="741540"/>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Century Schoolbook"/>
              <a:ea typeface="Century Schoolbook"/>
              <a:cs typeface="Century Schoolbook"/>
              <a:sym typeface="Century Schoolbook"/>
            </a:endParaRPr>
          </a:p>
        </p:txBody>
      </p:sp>
      <p:sp>
        <p:nvSpPr>
          <p:cNvPr id="412" name="Google Shape;412;p20"/>
          <p:cNvSpPr txBox="1"/>
          <p:nvPr/>
        </p:nvSpPr>
        <p:spPr>
          <a:xfrm>
            <a:off x="205998" y="5110263"/>
            <a:ext cx="5538414" cy="1297028"/>
          </a:xfrm>
          <a:prstGeom prst="rect">
            <a:avLst/>
          </a:prstGeom>
          <a:noFill/>
          <a:ln>
            <a:noFill/>
          </a:ln>
        </p:spPr>
        <p:txBody>
          <a:bodyPr spcFirstLastPara="1" wrap="square" lIns="147450" tIns="73725" rIns="147450" bIns="73725" anchor="t" anchorCtr="0">
            <a:noAutofit/>
          </a:bodyPr>
          <a:lstStyle/>
          <a:p>
            <a:pPr marL="0" marR="0" lvl="0" indent="0" algn="l" rtl="0">
              <a:lnSpc>
                <a:spcPct val="100000"/>
              </a:lnSpc>
              <a:spcBef>
                <a:spcPts val="0"/>
              </a:spcBef>
              <a:spcAft>
                <a:spcPts val="0"/>
              </a:spcAft>
              <a:buClr>
                <a:schemeClr val="lt1"/>
              </a:buClr>
              <a:buSzPts val="2800"/>
              <a:buFont typeface="Arial"/>
              <a:buNone/>
            </a:pPr>
            <a:r>
              <a:rPr lang="is-IS" sz="2800" b="0" i="0"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a:t>
            </a:r>
            <a:r>
              <a:rPr lang="is-IS" sz="3200" b="1" i="0"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darkskytourism</a:t>
            </a:r>
            <a:r>
              <a:rPr lang="is-IS" sz="3200" b="0" i="0"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t>
            </a:r>
            <a:r>
              <a:rPr lang="is-IS" sz="2800" b="0" i="0"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eu</a:t>
            </a:r>
            <a:r>
              <a:rPr lang="is-IS" sz="2800" b="0" i="0" dirty="0">
                <a:solidFill>
                  <a:schemeClr val="bg1"/>
                </a:solidFill>
                <a:latin typeface="Calibri"/>
                <a:ea typeface="Calibri"/>
                <a:cs typeface="Calibri"/>
                <a:sym typeface="Calibri"/>
              </a:rPr>
              <a:t> </a:t>
            </a:r>
            <a:endParaRPr sz="2800" b="0" i="0" dirty="0">
              <a:solidFill>
                <a:schemeClr val="bg1"/>
              </a:solidFill>
              <a:latin typeface="Calibri"/>
              <a:ea typeface="Calibri"/>
              <a:cs typeface="Calibri"/>
              <a:sym typeface="Calibri"/>
            </a:endParaRPr>
          </a:p>
        </p:txBody>
      </p:sp>
      <p:grpSp>
        <p:nvGrpSpPr>
          <p:cNvPr id="414" name="Google Shape;414;p20"/>
          <p:cNvGrpSpPr/>
          <p:nvPr/>
        </p:nvGrpSpPr>
        <p:grpSpPr>
          <a:xfrm>
            <a:off x="396538" y="2307226"/>
            <a:ext cx="3814872" cy="2178882"/>
            <a:chOff x="2250433" y="971556"/>
            <a:chExt cx="7691134" cy="4392826"/>
          </a:xfrm>
        </p:grpSpPr>
        <p:grpSp>
          <p:nvGrpSpPr>
            <p:cNvPr id="415" name="Google Shape;415;p20"/>
            <p:cNvGrpSpPr/>
            <p:nvPr/>
          </p:nvGrpSpPr>
          <p:grpSpPr>
            <a:xfrm>
              <a:off x="6073375" y="3690031"/>
              <a:ext cx="3868192" cy="1506093"/>
              <a:chOff x="6125134" y="3672778"/>
              <a:chExt cx="3868192" cy="1506093"/>
            </a:xfrm>
          </p:grpSpPr>
          <p:grpSp>
            <p:nvGrpSpPr>
              <p:cNvPr id="416" name="Google Shape;416;p20"/>
              <p:cNvGrpSpPr/>
              <p:nvPr/>
            </p:nvGrpSpPr>
            <p:grpSpPr>
              <a:xfrm>
                <a:off x="7077625" y="3672778"/>
                <a:ext cx="2915701" cy="865379"/>
                <a:chOff x="7077625" y="3672778"/>
                <a:chExt cx="2915701" cy="865379"/>
              </a:xfrm>
            </p:grpSpPr>
            <p:sp>
              <p:nvSpPr>
                <p:cNvPr id="417" name="Google Shape;417;p20"/>
                <p:cNvSpPr/>
                <p:nvPr/>
              </p:nvSpPr>
              <p:spPr>
                <a:xfrm>
                  <a:off x="7077625" y="3672778"/>
                  <a:ext cx="328588" cy="711441"/>
                </a:xfrm>
                <a:custGeom>
                  <a:avLst/>
                  <a:gdLst/>
                  <a:ahLst/>
                  <a:cxnLst/>
                  <a:rect l="l" t="t" r="r" b="b"/>
                  <a:pathLst>
                    <a:path w="328588" h="711441" extrusionOk="0">
                      <a:moveTo>
                        <a:pt x="328589" y="0"/>
                      </a:moveTo>
                      <a:lnTo>
                        <a:pt x="328589" y="698960"/>
                      </a:lnTo>
                      <a:lnTo>
                        <a:pt x="212127" y="698960"/>
                      </a:lnTo>
                      <a:lnTo>
                        <a:pt x="212127" y="678158"/>
                      </a:lnTo>
                      <a:cubicBezTo>
                        <a:pt x="191330" y="698960"/>
                        <a:pt x="162215" y="711442"/>
                        <a:pt x="124780" y="711442"/>
                      </a:cubicBezTo>
                      <a:cubicBezTo>
                        <a:pt x="62390" y="711442"/>
                        <a:pt x="0" y="678158"/>
                        <a:pt x="0" y="549183"/>
                      </a:cubicBezTo>
                      <a:lnTo>
                        <a:pt x="0" y="336999"/>
                      </a:lnTo>
                      <a:cubicBezTo>
                        <a:pt x="0" y="203864"/>
                        <a:pt x="62390" y="174740"/>
                        <a:pt x="124780" y="174740"/>
                      </a:cubicBezTo>
                      <a:cubicBezTo>
                        <a:pt x="162215" y="174740"/>
                        <a:pt x="191330" y="187222"/>
                        <a:pt x="212127" y="208024"/>
                      </a:cubicBezTo>
                      <a:lnTo>
                        <a:pt x="212127" y="0"/>
                      </a:lnTo>
                      <a:lnTo>
                        <a:pt x="328589" y="0"/>
                      </a:lnTo>
                      <a:close/>
                      <a:moveTo>
                        <a:pt x="212127" y="545023"/>
                      </a:moveTo>
                      <a:lnTo>
                        <a:pt x="212127" y="336999"/>
                      </a:lnTo>
                      <a:cubicBezTo>
                        <a:pt x="212127" y="307876"/>
                        <a:pt x="195490" y="291234"/>
                        <a:pt x="166374" y="291234"/>
                      </a:cubicBezTo>
                      <a:cubicBezTo>
                        <a:pt x="137259" y="291234"/>
                        <a:pt x="120621" y="307876"/>
                        <a:pt x="120621" y="336999"/>
                      </a:cubicBezTo>
                      <a:lnTo>
                        <a:pt x="120621" y="545023"/>
                      </a:lnTo>
                      <a:cubicBezTo>
                        <a:pt x="120621" y="574146"/>
                        <a:pt x="137259" y="590788"/>
                        <a:pt x="166374" y="590788"/>
                      </a:cubicBezTo>
                      <a:cubicBezTo>
                        <a:pt x="195490" y="590788"/>
                        <a:pt x="212127" y="574146"/>
                        <a:pt x="212127" y="54502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18" name="Google Shape;418;p20"/>
                <p:cNvSpPr/>
                <p:nvPr/>
              </p:nvSpPr>
              <p:spPr>
                <a:xfrm>
                  <a:off x="7485241" y="3851494"/>
                  <a:ext cx="336907" cy="532725"/>
                </a:xfrm>
                <a:custGeom>
                  <a:avLst/>
                  <a:gdLst/>
                  <a:ahLst/>
                  <a:cxnLst/>
                  <a:rect l="l" t="t" r="r" b="b"/>
                  <a:pathLst>
                    <a:path w="336907" h="532725" extrusionOk="0">
                      <a:moveTo>
                        <a:pt x="336907" y="166604"/>
                      </a:moveTo>
                      <a:lnTo>
                        <a:pt x="336907" y="520244"/>
                      </a:lnTo>
                      <a:lnTo>
                        <a:pt x="220446" y="520244"/>
                      </a:lnTo>
                      <a:lnTo>
                        <a:pt x="220446" y="495281"/>
                      </a:lnTo>
                      <a:cubicBezTo>
                        <a:pt x="199649" y="520244"/>
                        <a:pt x="166374" y="532726"/>
                        <a:pt x="128940" y="532726"/>
                      </a:cubicBezTo>
                      <a:cubicBezTo>
                        <a:pt x="45753" y="532726"/>
                        <a:pt x="0" y="474479"/>
                        <a:pt x="0" y="395430"/>
                      </a:cubicBezTo>
                      <a:cubicBezTo>
                        <a:pt x="0" y="324702"/>
                        <a:pt x="33275" y="287258"/>
                        <a:pt x="74868" y="266455"/>
                      </a:cubicBezTo>
                      <a:cubicBezTo>
                        <a:pt x="137259" y="229011"/>
                        <a:pt x="216286" y="224850"/>
                        <a:pt x="216286" y="170764"/>
                      </a:cubicBezTo>
                      <a:lnTo>
                        <a:pt x="216286" y="158283"/>
                      </a:lnTo>
                      <a:cubicBezTo>
                        <a:pt x="216286" y="129160"/>
                        <a:pt x="199649" y="112518"/>
                        <a:pt x="170533" y="112518"/>
                      </a:cubicBezTo>
                      <a:cubicBezTo>
                        <a:pt x="141418" y="112518"/>
                        <a:pt x="124780" y="129160"/>
                        <a:pt x="124780" y="158283"/>
                      </a:cubicBezTo>
                      <a:lnTo>
                        <a:pt x="124780" y="187406"/>
                      </a:lnTo>
                      <a:lnTo>
                        <a:pt x="12478" y="187406"/>
                      </a:lnTo>
                      <a:lnTo>
                        <a:pt x="12478" y="170764"/>
                      </a:lnTo>
                      <a:cubicBezTo>
                        <a:pt x="12478" y="66752"/>
                        <a:pt x="74868" y="184"/>
                        <a:pt x="174692" y="184"/>
                      </a:cubicBezTo>
                      <a:cubicBezTo>
                        <a:pt x="274517" y="-3976"/>
                        <a:pt x="336907" y="62592"/>
                        <a:pt x="336907" y="166604"/>
                      </a:cubicBezTo>
                      <a:close/>
                      <a:moveTo>
                        <a:pt x="220446" y="370467"/>
                      </a:moveTo>
                      <a:lnTo>
                        <a:pt x="220446" y="299739"/>
                      </a:lnTo>
                      <a:cubicBezTo>
                        <a:pt x="203808" y="316381"/>
                        <a:pt x="174692" y="320541"/>
                        <a:pt x="153896" y="333023"/>
                      </a:cubicBezTo>
                      <a:cubicBezTo>
                        <a:pt x="133099" y="341344"/>
                        <a:pt x="116462" y="353825"/>
                        <a:pt x="116462" y="378788"/>
                      </a:cubicBezTo>
                      <a:cubicBezTo>
                        <a:pt x="116462" y="403751"/>
                        <a:pt x="133099" y="424553"/>
                        <a:pt x="166374" y="424553"/>
                      </a:cubicBezTo>
                      <a:cubicBezTo>
                        <a:pt x="195489" y="424553"/>
                        <a:pt x="220446" y="412072"/>
                        <a:pt x="220446" y="37046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19" name="Google Shape;419;p20"/>
                <p:cNvSpPr/>
                <p:nvPr/>
              </p:nvSpPr>
              <p:spPr>
                <a:xfrm>
                  <a:off x="7926132" y="3851679"/>
                  <a:ext cx="224604" cy="520059"/>
                </a:xfrm>
                <a:custGeom>
                  <a:avLst/>
                  <a:gdLst/>
                  <a:ahLst/>
                  <a:cxnLst/>
                  <a:rect l="l" t="t" r="r" b="b"/>
                  <a:pathLst>
                    <a:path w="224604" h="520059" extrusionOk="0">
                      <a:moveTo>
                        <a:pt x="224604" y="0"/>
                      </a:moveTo>
                      <a:lnTo>
                        <a:pt x="224604" y="116494"/>
                      </a:lnTo>
                      <a:lnTo>
                        <a:pt x="162214" y="116494"/>
                      </a:lnTo>
                      <a:cubicBezTo>
                        <a:pt x="133099" y="116494"/>
                        <a:pt x="116462" y="128975"/>
                        <a:pt x="116462" y="158098"/>
                      </a:cubicBezTo>
                      <a:lnTo>
                        <a:pt x="116462" y="520060"/>
                      </a:lnTo>
                      <a:lnTo>
                        <a:pt x="0" y="520060"/>
                      </a:lnTo>
                      <a:lnTo>
                        <a:pt x="0" y="4161"/>
                      </a:lnTo>
                      <a:lnTo>
                        <a:pt x="116462" y="4161"/>
                      </a:lnTo>
                      <a:lnTo>
                        <a:pt x="116462" y="33284"/>
                      </a:lnTo>
                      <a:cubicBezTo>
                        <a:pt x="137259" y="12482"/>
                        <a:pt x="166374" y="0"/>
                        <a:pt x="203808" y="0"/>
                      </a:cubicBezTo>
                      <a:lnTo>
                        <a:pt x="224604"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20" name="Google Shape;420;p20"/>
                <p:cNvSpPr/>
                <p:nvPr/>
              </p:nvSpPr>
              <p:spPr>
                <a:xfrm>
                  <a:off x="8204808" y="3672778"/>
                  <a:ext cx="366022" cy="698960"/>
                </a:xfrm>
                <a:custGeom>
                  <a:avLst/>
                  <a:gdLst/>
                  <a:ahLst/>
                  <a:cxnLst/>
                  <a:rect l="l" t="t" r="r" b="b"/>
                  <a:pathLst>
                    <a:path w="366022" h="698960" extrusionOk="0">
                      <a:moveTo>
                        <a:pt x="366023" y="698960"/>
                      </a:moveTo>
                      <a:lnTo>
                        <a:pt x="245401" y="698960"/>
                      </a:lnTo>
                      <a:lnTo>
                        <a:pt x="153896" y="449332"/>
                      </a:lnTo>
                      <a:lnTo>
                        <a:pt x="120621" y="495097"/>
                      </a:lnTo>
                      <a:lnTo>
                        <a:pt x="120621" y="698960"/>
                      </a:lnTo>
                      <a:lnTo>
                        <a:pt x="0" y="698960"/>
                      </a:lnTo>
                      <a:lnTo>
                        <a:pt x="0" y="0"/>
                      </a:lnTo>
                      <a:lnTo>
                        <a:pt x="116462" y="0"/>
                      </a:lnTo>
                      <a:lnTo>
                        <a:pt x="116462" y="324517"/>
                      </a:lnTo>
                      <a:lnTo>
                        <a:pt x="216286" y="187222"/>
                      </a:lnTo>
                      <a:lnTo>
                        <a:pt x="336907" y="187222"/>
                      </a:lnTo>
                      <a:lnTo>
                        <a:pt x="224604" y="341159"/>
                      </a:lnTo>
                      <a:lnTo>
                        <a:pt x="366023"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21" name="Google Shape;421;p20"/>
                <p:cNvSpPr/>
                <p:nvPr/>
              </p:nvSpPr>
              <p:spPr>
                <a:xfrm>
                  <a:off x="8824550" y="3847518"/>
                  <a:ext cx="324429" cy="532715"/>
                </a:xfrm>
                <a:custGeom>
                  <a:avLst/>
                  <a:gdLst/>
                  <a:ahLst/>
                  <a:cxnLst/>
                  <a:rect l="l" t="t" r="r" b="b"/>
                  <a:pathLst>
                    <a:path w="324429" h="532715" extrusionOk="0">
                      <a:moveTo>
                        <a:pt x="0" y="361962"/>
                      </a:moveTo>
                      <a:lnTo>
                        <a:pt x="0" y="353641"/>
                      </a:lnTo>
                      <a:lnTo>
                        <a:pt x="116462" y="353641"/>
                      </a:lnTo>
                      <a:lnTo>
                        <a:pt x="116462" y="370283"/>
                      </a:lnTo>
                      <a:cubicBezTo>
                        <a:pt x="116462" y="399406"/>
                        <a:pt x="133100" y="416048"/>
                        <a:pt x="162215" y="416048"/>
                      </a:cubicBezTo>
                      <a:cubicBezTo>
                        <a:pt x="191330" y="416048"/>
                        <a:pt x="207967" y="395246"/>
                        <a:pt x="207967" y="370283"/>
                      </a:cubicBezTo>
                      <a:cubicBezTo>
                        <a:pt x="207967" y="341159"/>
                        <a:pt x="191330" y="320357"/>
                        <a:pt x="162215" y="320357"/>
                      </a:cubicBezTo>
                      <a:cubicBezTo>
                        <a:pt x="62390" y="320357"/>
                        <a:pt x="0" y="257950"/>
                        <a:pt x="0" y="162259"/>
                      </a:cubicBezTo>
                      <a:cubicBezTo>
                        <a:pt x="0" y="66568"/>
                        <a:pt x="62390" y="0"/>
                        <a:pt x="162215" y="0"/>
                      </a:cubicBezTo>
                      <a:cubicBezTo>
                        <a:pt x="262039" y="0"/>
                        <a:pt x="324429" y="70728"/>
                        <a:pt x="324429" y="170580"/>
                      </a:cubicBezTo>
                      <a:lnTo>
                        <a:pt x="324429" y="178901"/>
                      </a:lnTo>
                      <a:lnTo>
                        <a:pt x="207967" y="178901"/>
                      </a:lnTo>
                      <a:lnTo>
                        <a:pt x="207967" y="162259"/>
                      </a:lnTo>
                      <a:cubicBezTo>
                        <a:pt x="207967" y="133136"/>
                        <a:pt x="191330" y="116494"/>
                        <a:pt x="162215" y="116494"/>
                      </a:cubicBezTo>
                      <a:cubicBezTo>
                        <a:pt x="133100" y="116494"/>
                        <a:pt x="116462" y="137296"/>
                        <a:pt x="116462" y="162259"/>
                      </a:cubicBezTo>
                      <a:cubicBezTo>
                        <a:pt x="116462" y="191382"/>
                        <a:pt x="133100" y="212184"/>
                        <a:pt x="162215" y="212184"/>
                      </a:cubicBezTo>
                      <a:cubicBezTo>
                        <a:pt x="262039" y="212184"/>
                        <a:pt x="324429" y="274592"/>
                        <a:pt x="324429" y="370283"/>
                      </a:cubicBezTo>
                      <a:cubicBezTo>
                        <a:pt x="324429" y="465974"/>
                        <a:pt x="262039" y="532541"/>
                        <a:pt x="162215" y="532541"/>
                      </a:cubicBezTo>
                      <a:cubicBezTo>
                        <a:pt x="62390" y="536702"/>
                        <a:pt x="0" y="465974"/>
                        <a:pt x="0" y="3619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22" name="Google Shape;422;p20"/>
                <p:cNvSpPr/>
                <p:nvPr/>
              </p:nvSpPr>
              <p:spPr>
                <a:xfrm>
                  <a:off x="9240485" y="3672778"/>
                  <a:ext cx="361863" cy="698960"/>
                </a:xfrm>
                <a:custGeom>
                  <a:avLst/>
                  <a:gdLst/>
                  <a:ahLst/>
                  <a:cxnLst/>
                  <a:rect l="l" t="t" r="r" b="b"/>
                  <a:pathLst>
                    <a:path w="361863" h="698960" extrusionOk="0">
                      <a:moveTo>
                        <a:pt x="361864" y="698960"/>
                      </a:moveTo>
                      <a:lnTo>
                        <a:pt x="241242" y="698960"/>
                      </a:lnTo>
                      <a:lnTo>
                        <a:pt x="149737" y="449332"/>
                      </a:lnTo>
                      <a:lnTo>
                        <a:pt x="116462" y="495097"/>
                      </a:lnTo>
                      <a:lnTo>
                        <a:pt x="116462" y="698960"/>
                      </a:lnTo>
                      <a:lnTo>
                        <a:pt x="0" y="698960"/>
                      </a:lnTo>
                      <a:lnTo>
                        <a:pt x="0" y="0"/>
                      </a:lnTo>
                      <a:lnTo>
                        <a:pt x="116462" y="0"/>
                      </a:lnTo>
                      <a:lnTo>
                        <a:pt x="116462" y="324517"/>
                      </a:lnTo>
                      <a:lnTo>
                        <a:pt x="216287" y="187222"/>
                      </a:lnTo>
                      <a:lnTo>
                        <a:pt x="336907" y="187222"/>
                      </a:lnTo>
                      <a:lnTo>
                        <a:pt x="224605" y="341159"/>
                      </a:lnTo>
                      <a:lnTo>
                        <a:pt x="361864"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23" name="Google Shape;423;p20"/>
                <p:cNvSpPr/>
                <p:nvPr/>
              </p:nvSpPr>
              <p:spPr>
                <a:xfrm>
                  <a:off x="9598189" y="3855839"/>
                  <a:ext cx="395137" cy="682318"/>
                </a:xfrm>
                <a:custGeom>
                  <a:avLst/>
                  <a:gdLst/>
                  <a:ahLst/>
                  <a:cxnLst/>
                  <a:rect l="l" t="t" r="r" b="b"/>
                  <a:pathLst>
                    <a:path w="395137" h="682318" extrusionOk="0">
                      <a:moveTo>
                        <a:pt x="395138" y="0"/>
                      </a:moveTo>
                      <a:lnTo>
                        <a:pt x="212127" y="682318"/>
                      </a:lnTo>
                      <a:lnTo>
                        <a:pt x="95665" y="682318"/>
                      </a:lnTo>
                      <a:lnTo>
                        <a:pt x="141418" y="515899"/>
                      </a:lnTo>
                      <a:lnTo>
                        <a:pt x="0" y="4160"/>
                      </a:lnTo>
                      <a:lnTo>
                        <a:pt x="124780" y="4160"/>
                      </a:lnTo>
                      <a:lnTo>
                        <a:pt x="199649" y="316196"/>
                      </a:lnTo>
                      <a:lnTo>
                        <a:pt x="270358" y="4160"/>
                      </a:lnTo>
                      <a:lnTo>
                        <a:pt x="395138" y="41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grpSp>
          <p:grpSp>
            <p:nvGrpSpPr>
              <p:cNvPr id="424" name="Google Shape;424;p20"/>
              <p:cNvGrpSpPr/>
              <p:nvPr/>
            </p:nvGrpSpPr>
            <p:grpSpPr>
              <a:xfrm>
                <a:off x="6125134" y="4496553"/>
                <a:ext cx="3839077" cy="682318"/>
                <a:chOff x="6125134" y="4496553"/>
                <a:chExt cx="3839077" cy="682318"/>
              </a:xfrm>
            </p:grpSpPr>
            <p:sp>
              <p:nvSpPr>
                <p:cNvPr id="425" name="Google Shape;425;p20"/>
                <p:cNvSpPr/>
                <p:nvPr/>
              </p:nvSpPr>
              <p:spPr>
                <a:xfrm>
                  <a:off x="6125134" y="4646330"/>
                  <a:ext cx="320269" cy="532541"/>
                </a:xfrm>
                <a:custGeom>
                  <a:avLst/>
                  <a:gdLst/>
                  <a:ahLst/>
                  <a:cxnLst/>
                  <a:rect l="l" t="t" r="r" b="b"/>
                  <a:pathLst>
                    <a:path w="320269" h="532541" extrusionOk="0">
                      <a:moveTo>
                        <a:pt x="74868" y="278752"/>
                      </a:moveTo>
                      <a:lnTo>
                        <a:pt x="74868" y="370282"/>
                      </a:lnTo>
                      <a:cubicBezTo>
                        <a:pt x="74868" y="424369"/>
                        <a:pt x="108143" y="457653"/>
                        <a:pt x="162214" y="457653"/>
                      </a:cubicBezTo>
                      <a:cubicBezTo>
                        <a:pt x="216286" y="457653"/>
                        <a:pt x="245401" y="420208"/>
                        <a:pt x="245401" y="370282"/>
                      </a:cubicBezTo>
                      <a:lnTo>
                        <a:pt x="245401" y="357801"/>
                      </a:lnTo>
                      <a:lnTo>
                        <a:pt x="320270" y="357801"/>
                      </a:lnTo>
                      <a:lnTo>
                        <a:pt x="320270" y="366122"/>
                      </a:ln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278752"/>
                      </a:lnTo>
                      <a:lnTo>
                        <a:pt x="74868" y="278752"/>
                      </a:lnTo>
                      <a:close/>
                      <a:moveTo>
                        <a:pt x="74868" y="162258"/>
                      </a:moveTo>
                      <a:lnTo>
                        <a:pt x="74868" y="208024"/>
                      </a:lnTo>
                      <a:lnTo>
                        <a:pt x="245401" y="208024"/>
                      </a:lnTo>
                      <a:lnTo>
                        <a:pt x="245401" y="162258"/>
                      </a:lnTo>
                      <a:cubicBezTo>
                        <a:pt x="245401" y="108172"/>
                        <a:pt x="212127" y="74888"/>
                        <a:pt x="162214" y="74888"/>
                      </a:cubicBezTo>
                      <a:cubicBezTo>
                        <a:pt x="108143" y="74888"/>
                        <a:pt x="74868" y="112333"/>
                        <a:pt x="74868" y="1622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26" name="Google Shape;426;p20"/>
                <p:cNvSpPr/>
                <p:nvPr/>
              </p:nvSpPr>
              <p:spPr>
                <a:xfrm>
                  <a:off x="6541069" y="4646330"/>
                  <a:ext cx="320269" cy="532541"/>
                </a:xfrm>
                <a:custGeom>
                  <a:avLst/>
                  <a:gdLst/>
                  <a:ahLst/>
                  <a:cxnLst/>
                  <a:rect l="l" t="t" r="r" b="b"/>
                  <a:pathLst>
                    <a:path w="320269" h="532541" extrusionOk="0">
                      <a:moveTo>
                        <a:pt x="320270" y="366122"/>
                      </a:move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174740"/>
                      </a:lnTo>
                      <a:lnTo>
                        <a:pt x="245401" y="174740"/>
                      </a:lnTo>
                      <a:lnTo>
                        <a:pt x="245401" y="162258"/>
                      </a:lnTo>
                      <a:cubicBezTo>
                        <a:pt x="245401" y="108172"/>
                        <a:pt x="212127" y="74888"/>
                        <a:pt x="162214" y="74888"/>
                      </a:cubicBezTo>
                      <a:cubicBezTo>
                        <a:pt x="108143" y="74888"/>
                        <a:pt x="74868" y="112333"/>
                        <a:pt x="74868" y="162258"/>
                      </a:cubicBezTo>
                      <a:lnTo>
                        <a:pt x="74868" y="366122"/>
                      </a:lnTo>
                      <a:cubicBezTo>
                        <a:pt x="74868" y="420208"/>
                        <a:pt x="108143" y="453492"/>
                        <a:pt x="162214" y="453492"/>
                      </a:cubicBezTo>
                      <a:cubicBezTo>
                        <a:pt x="216286" y="453492"/>
                        <a:pt x="245401" y="416048"/>
                        <a:pt x="245401" y="366122"/>
                      </a:cubicBezTo>
                      <a:lnTo>
                        <a:pt x="245401" y="353641"/>
                      </a:lnTo>
                      <a:lnTo>
                        <a:pt x="320270" y="353641"/>
                      </a:lnTo>
                      <a:lnTo>
                        <a:pt x="320270" y="36612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27" name="Google Shape;427;p20"/>
                <p:cNvSpPr/>
                <p:nvPr/>
              </p:nvSpPr>
              <p:spPr>
                <a:xfrm>
                  <a:off x="6944526" y="4646330"/>
                  <a:ext cx="320269" cy="532541"/>
                </a:xfrm>
                <a:custGeom>
                  <a:avLst/>
                  <a:gdLst/>
                  <a:ahLst/>
                  <a:cxnLst/>
                  <a:rect l="l" t="t" r="r" b="b"/>
                  <a:pathLst>
                    <a:path w="320269" h="532541" extrusionOk="0">
                      <a:moveTo>
                        <a:pt x="0" y="366122"/>
                      </a:moveTo>
                      <a:lnTo>
                        <a:pt x="0" y="166419"/>
                      </a:lnTo>
                      <a:cubicBezTo>
                        <a:pt x="0" y="66568"/>
                        <a:pt x="66550" y="0"/>
                        <a:pt x="162215" y="0"/>
                      </a:cubicBezTo>
                      <a:cubicBezTo>
                        <a:pt x="257879" y="0"/>
                        <a:pt x="320270" y="66568"/>
                        <a:pt x="320270" y="166419"/>
                      </a:cubicBezTo>
                      <a:lnTo>
                        <a:pt x="320270" y="366122"/>
                      </a:lnTo>
                      <a:cubicBezTo>
                        <a:pt x="320270" y="465974"/>
                        <a:pt x="257879" y="532541"/>
                        <a:pt x="162215" y="532541"/>
                      </a:cubicBezTo>
                      <a:cubicBezTo>
                        <a:pt x="66550" y="532541"/>
                        <a:pt x="0" y="465974"/>
                        <a:pt x="0" y="366122"/>
                      </a:cubicBezTo>
                      <a:close/>
                      <a:moveTo>
                        <a:pt x="245402" y="370282"/>
                      </a:moveTo>
                      <a:lnTo>
                        <a:pt x="245402" y="166419"/>
                      </a:lnTo>
                      <a:cubicBezTo>
                        <a:pt x="245402" y="112333"/>
                        <a:pt x="212127" y="79049"/>
                        <a:pt x="162215" y="79049"/>
                      </a:cubicBezTo>
                      <a:cubicBezTo>
                        <a:pt x="108143" y="79049"/>
                        <a:pt x="74868" y="116493"/>
                        <a:pt x="74868" y="166419"/>
                      </a:cubicBezTo>
                      <a:lnTo>
                        <a:pt x="74868" y="370282"/>
                      </a:lnTo>
                      <a:cubicBezTo>
                        <a:pt x="74868" y="424369"/>
                        <a:pt x="108143" y="457653"/>
                        <a:pt x="162215" y="457653"/>
                      </a:cubicBezTo>
                      <a:cubicBezTo>
                        <a:pt x="216286" y="457653"/>
                        <a:pt x="245402" y="420208"/>
                        <a:pt x="245402"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28" name="Google Shape;428;p20"/>
                <p:cNvSpPr/>
                <p:nvPr/>
              </p:nvSpPr>
              <p:spPr>
                <a:xfrm>
                  <a:off x="7318867" y="4533997"/>
                  <a:ext cx="291154" cy="636553"/>
                </a:xfrm>
                <a:custGeom>
                  <a:avLst/>
                  <a:gdLst/>
                  <a:ahLst/>
                  <a:cxnLst/>
                  <a:rect l="l" t="t" r="r" b="b"/>
                  <a:pathLst>
                    <a:path w="291154" h="636553" extrusionOk="0">
                      <a:moveTo>
                        <a:pt x="91506" y="470134"/>
                      </a:moveTo>
                      <a:lnTo>
                        <a:pt x="91506" y="195543"/>
                      </a:lnTo>
                      <a:lnTo>
                        <a:pt x="0" y="195543"/>
                      </a:lnTo>
                      <a:lnTo>
                        <a:pt x="0" y="124814"/>
                      </a:lnTo>
                      <a:lnTo>
                        <a:pt x="91506" y="124814"/>
                      </a:lnTo>
                      <a:lnTo>
                        <a:pt x="91506" y="0"/>
                      </a:lnTo>
                      <a:lnTo>
                        <a:pt x="166374" y="0"/>
                      </a:lnTo>
                      <a:lnTo>
                        <a:pt x="166374" y="124814"/>
                      </a:lnTo>
                      <a:lnTo>
                        <a:pt x="286995" y="124814"/>
                      </a:lnTo>
                      <a:lnTo>
                        <a:pt x="286995" y="195543"/>
                      </a:lnTo>
                      <a:lnTo>
                        <a:pt x="166374" y="195543"/>
                      </a:lnTo>
                      <a:lnTo>
                        <a:pt x="166374" y="470134"/>
                      </a:lnTo>
                      <a:cubicBezTo>
                        <a:pt x="166374" y="524220"/>
                        <a:pt x="199649" y="561665"/>
                        <a:pt x="253720" y="561665"/>
                      </a:cubicBezTo>
                      <a:lnTo>
                        <a:pt x="291154" y="561665"/>
                      </a:lnTo>
                      <a:lnTo>
                        <a:pt x="291154" y="636553"/>
                      </a:lnTo>
                      <a:lnTo>
                        <a:pt x="253720" y="636553"/>
                      </a:lnTo>
                      <a:cubicBezTo>
                        <a:pt x="153896" y="636553"/>
                        <a:pt x="91506" y="574146"/>
                        <a:pt x="91506" y="47013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29" name="Google Shape;429;p20"/>
                <p:cNvSpPr/>
                <p:nvPr/>
              </p:nvSpPr>
              <p:spPr>
                <a:xfrm>
                  <a:off x="7676571" y="4646330"/>
                  <a:ext cx="320269" cy="532541"/>
                </a:xfrm>
                <a:custGeom>
                  <a:avLst/>
                  <a:gdLst/>
                  <a:ahLst/>
                  <a:cxnLst/>
                  <a:rect l="l" t="t" r="r" b="b"/>
                  <a:pathLst>
                    <a:path w="320269" h="532541" extrusionOk="0">
                      <a:moveTo>
                        <a:pt x="0" y="366122"/>
                      </a:moveTo>
                      <a:lnTo>
                        <a:pt x="0" y="166419"/>
                      </a:lnTo>
                      <a:cubicBezTo>
                        <a:pt x="0" y="66568"/>
                        <a:pt x="66549" y="0"/>
                        <a:pt x="162214" y="0"/>
                      </a:cubicBezTo>
                      <a:cubicBezTo>
                        <a:pt x="257879" y="0"/>
                        <a:pt x="320270" y="66568"/>
                        <a:pt x="320270" y="166419"/>
                      </a:cubicBezTo>
                      <a:lnTo>
                        <a:pt x="320270" y="366122"/>
                      </a:lnTo>
                      <a:cubicBezTo>
                        <a:pt x="320270" y="465974"/>
                        <a:pt x="257879" y="532541"/>
                        <a:pt x="162214" y="532541"/>
                      </a:cubicBezTo>
                      <a:cubicBezTo>
                        <a:pt x="66549" y="532541"/>
                        <a:pt x="0" y="465974"/>
                        <a:pt x="0" y="366122"/>
                      </a:cubicBezTo>
                      <a:close/>
                      <a:moveTo>
                        <a:pt x="245401" y="370282"/>
                      </a:moveTo>
                      <a:lnTo>
                        <a:pt x="245401" y="166419"/>
                      </a:lnTo>
                      <a:cubicBezTo>
                        <a:pt x="245401" y="112333"/>
                        <a:pt x="212126" y="79049"/>
                        <a:pt x="162214" y="79049"/>
                      </a:cubicBezTo>
                      <a:cubicBezTo>
                        <a:pt x="108143" y="79049"/>
                        <a:pt x="74868" y="116493"/>
                        <a:pt x="74868" y="166419"/>
                      </a:cubicBezTo>
                      <a:lnTo>
                        <a:pt x="74868" y="370282"/>
                      </a:lnTo>
                      <a:cubicBezTo>
                        <a:pt x="74868" y="424369"/>
                        <a:pt x="108143" y="457653"/>
                        <a:pt x="162214" y="457653"/>
                      </a:cubicBezTo>
                      <a:cubicBezTo>
                        <a:pt x="212126" y="457653"/>
                        <a:pt x="245401" y="420208"/>
                        <a:pt x="245401"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30" name="Google Shape;430;p20"/>
                <p:cNvSpPr/>
                <p:nvPr/>
              </p:nvSpPr>
              <p:spPr>
                <a:xfrm>
                  <a:off x="8109143" y="4658812"/>
                  <a:ext cx="311951" cy="520059"/>
                </a:xfrm>
                <a:custGeom>
                  <a:avLst/>
                  <a:gdLst/>
                  <a:ahLst/>
                  <a:cxnLst/>
                  <a:rect l="l" t="t" r="r" b="b"/>
                  <a:pathLst>
                    <a:path w="311951" h="520059" extrusionOk="0">
                      <a:moveTo>
                        <a:pt x="311951" y="0"/>
                      </a:moveTo>
                      <a:lnTo>
                        <a:pt x="311951" y="507579"/>
                      </a:lnTo>
                      <a:lnTo>
                        <a:pt x="237083" y="507579"/>
                      </a:lnTo>
                      <a:lnTo>
                        <a:pt x="237083" y="474295"/>
                      </a:lnTo>
                      <a:cubicBezTo>
                        <a:pt x="212127" y="503418"/>
                        <a:pt x="178852" y="520060"/>
                        <a:pt x="137259" y="520060"/>
                      </a:cubicBezTo>
                      <a:cubicBezTo>
                        <a:pt x="58231" y="520060"/>
                        <a:pt x="0" y="465974"/>
                        <a:pt x="0" y="357801"/>
                      </a:cubicBezTo>
                      <a:lnTo>
                        <a:pt x="0" y="0"/>
                      </a:lnTo>
                      <a:lnTo>
                        <a:pt x="74868" y="0"/>
                      </a:lnTo>
                      <a:lnTo>
                        <a:pt x="74868" y="357801"/>
                      </a:lnTo>
                      <a:cubicBezTo>
                        <a:pt x="74868" y="411888"/>
                        <a:pt x="108143" y="445171"/>
                        <a:pt x="158055" y="445171"/>
                      </a:cubicBezTo>
                      <a:cubicBezTo>
                        <a:pt x="207967" y="445171"/>
                        <a:pt x="241242" y="411888"/>
                        <a:pt x="241242" y="357801"/>
                      </a:cubicBezTo>
                      <a:lnTo>
                        <a:pt x="241242" y="0"/>
                      </a:lnTo>
                      <a:lnTo>
                        <a:pt x="311951"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31" name="Google Shape;431;p20"/>
                <p:cNvSpPr/>
                <p:nvPr/>
              </p:nvSpPr>
              <p:spPr>
                <a:xfrm>
                  <a:off x="8545874" y="4650491"/>
                  <a:ext cx="199648" cy="520059"/>
                </a:xfrm>
                <a:custGeom>
                  <a:avLst/>
                  <a:gdLst/>
                  <a:ahLst/>
                  <a:cxnLst/>
                  <a:rect l="l" t="t" r="r" b="b"/>
                  <a:pathLst>
                    <a:path w="199648" h="520059" extrusionOk="0">
                      <a:moveTo>
                        <a:pt x="199649" y="4160"/>
                      </a:moveTo>
                      <a:lnTo>
                        <a:pt x="199649" y="79049"/>
                      </a:lnTo>
                      <a:lnTo>
                        <a:pt x="158055" y="79049"/>
                      </a:lnTo>
                      <a:cubicBezTo>
                        <a:pt x="108143" y="79049"/>
                        <a:pt x="74868" y="112333"/>
                        <a:pt x="74868" y="166419"/>
                      </a:cubicBezTo>
                      <a:lnTo>
                        <a:pt x="74868" y="520060"/>
                      </a:lnTo>
                      <a:lnTo>
                        <a:pt x="0" y="520060"/>
                      </a:lnTo>
                      <a:lnTo>
                        <a:pt x="0" y="8321"/>
                      </a:lnTo>
                      <a:lnTo>
                        <a:pt x="74868" y="8321"/>
                      </a:lnTo>
                      <a:lnTo>
                        <a:pt x="74868" y="45765"/>
                      </a:lnTo>
                      <a:cubicBezTo>
                        <a:pt x="99825" y="16642"/>
                        <a:pt x="133099" y="0"/>
                        <a:pt x="174692" y="0"/>
                      </a:cubicBezTo>
                      <a:lnTo>
                        <a:pt x="19964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32" name="Google Shape;432;p20"/>
                <p:cNvSpPr/>
                <p:nvPr/>
              </p:nvSpPr>
              <p:spPr>
                <a:xfrm>
                  <a:off x="8816232" y="4496553"/>
                  <a:ext cx="74868" cy="669837"/>
                </a:xfrm>
                <a:custGeom>
                  <a:avLst/>
                  <a:gdLst/>
                  <a:ahLst/>
                  <a:cxnLst/>
                  <a:rect l="l" t="t" r="r" b="b"/>
                  <a:pathLst>
                    <a:path w="74868" h="669837" extrusionOk="0">
                      <a:moveTo>
                        <a:pt x="0" y="0"/>
                      </a:moveTo>
                      <a:lnTo>
                        <a:pt x="74868" y="0"/>
                      </a:lnTo>
                      <a:lnTo>
                        <a:pt x="74868" y="112333"/>
                      </a:lnTo>
                      <a:lnTo>
                        <a:pt x="0" y="112333"/>
                      </a:lnTo>
                      <a:lnTo>
                        <a:pt x="0" y="0"/>
                      </a:lnTo>
                      <a:close/>
                      <a:moveTo>
                        <a:pt x="0" y="162259"/>
                      </a:moveTo>
                      <a:lnTo>
                        <a:pt x="74868" y="162259"/>
                      </a:lnTo>
                      <a:lnTo>
                        <a:pt x="74868" y="669837"/>
                      </a:lnTo>
                      <a:lnTo>
                        <a:pt x="0" y="669837"/>
                      </a:lnTo>
                      <a:lnTo>
                        <a:pt x="0" y="16225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33" name="Google Shape;433;p20"/>
                <p:cNvSpPr/>
                <p:nvPr/>
              </p:nvSpPr>
              <p:spPr>
                <a:xfrm>
                  <a:off x="8995084" y="4650491"/>
                  <a:ext cx="320269" cy="528380"/>
                </a:xfrm>
                <a:custGeom>
                  <a:avLst/>
                  <a:gdLst/>
                  <a:ahLst/>
                  <a:cxnLst/>
                  <a:rect l="l" t="t" r="r" b="b"/>
                  <a:pathLst>
                    <a:path w="320269" h="528380" extrusionOk="0">
                      <a:moveTo>
                        <a:pt x="0" y="374443"/>
                      </a:moveTo>
                      <a:lnTo>
                        <a:pt x="0" y="357801"/>
                      </a:lnTo>
                      <a:lnTo>
                        <a:pt x="74868" y="357801"/>
                      </a:lnTo>
                      <a:lnTo>
                        <a:pt x="74868" y="378604"/>
                      </a:lnTo>
                      <a:cubicBezTo>
                        <a:pt x="74868" y="424369"/>
                        <a:pt x="108143" y="453492"/>
                        <a:pt x="158055" y="453492"/>
                      </a:cubicBezTo>
                      <a:cubicBezTo>
                        <a:pt x="207967" y="453492"/>
                        <a:pt x="237083" y="420208"/>
                        <a:pt x="237083" y="378604"/>
                      </a:cubicBezTo>
                      <a:cubicBezTo>
                        <a:pt x="237083" y="332838"/>
                        <a:pt x="203808" y="299554"/>
                        <a:pt x="158055" y="299554"/>
                      </a:cubicBezTo>
                      <a:cubicBezTo>
                        <a:pt x="62390" y="299554"/>
                        <a:pt x="0" y="241308"/>
                        <a:pt x="0" y="149777"/>
                      </a:cubicBezTo>
                      <a:cubicBezTo>
                        <a:pt x="0" y="58247"/>
                        <a:pt x="62390" y="0"/>
                        <a:pt x="158055" y="0"/>
                      </a:cubicBezTo>
                      <a:cubicBezTo>
                        <a:pt x="253720" y="0"/>
                        <a:pt x="316111" y="62407"/>
                        <a:pt x="316111" y="153938"/>
                      </a:cubicBezTo>
                      <a:lnTo>
                        <a:pt x="316111" y="170580"/>
                      </a:lnTo>
                      <a:lnTo>
                        <a:pt x="241242" y="170580"/>
                      </a:lnTo>
                      <a:lnTo>
                        <a:pt x="241242" y="149777"/>
                      </a:lnTo>
                      <a:cubicBezTo>
                        <a:pt x="241242" y="104012"/>
                        <a:pt x="207967" y="74888"/>
                        <a:pt x="162214" y="74888"/>
                      </a:cubicBezTo>
                      <a:cubicBezTo>
                        <a:pt x="112302" y="74888"/>
                        <a:pt x="79027" y="108172"/>
                        <a:pt x="79027" y="149777"/>
                      </a:cubicBezTo>
                      <a:cubicBezTo>
                        <a:pt x="79027" y="195542"/>
                        <a:pt x="112302" y="228826"/>
                        <a:pt x="162214" y="228826"/>
                      </a:cubicBezTo>
                      <a:cubicBezTo>
                        <a:pt x="257879" y="228826"/>
                        <a:pt x="320270" y="287073"/>
                        <a:pt x="320270" y="378604"/>
                      </a:cubicBezTo>
                      <a:cubicBezTo>
                        <a:pt x="320270" y="470134"/>
                        <a:pt x="257879" y="528381"/>
                        <a:pt x="166374" y="528381"/>
                      </a:cubicBezTo>
                      <a:cubicBezTo>
                        <a:pt x="62390" y="528381"/>
                        <a:pt x="0" y="465974"/>
                        <a:pt x="0" y="37444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434" name="Google Shape;434;p20"/>
                <p:cNvSpPr/>
                <p:nvPr/>
              </p:nvSpPr>
              <p:spPr>
                <a:xfrm>
                  <a:off x="9411018" y="4646330"/>
                  <a:ext cx="553193" cy="520059"/>
                </a:xfrm>
                <a:custGeom>
                  <a:avLst/>
                  <a:gdLst/>
                  <a:ahLst/>
                  <a:cxnLst/>
                  <a:rect l="l" t="t" r="r" b="b"/>
                  <a:pathLst>
                    <a:path w="553193" h="520059" extrusionOk="0">
                      <a:moveTo>
                        <a:pt x="553193" y="153938"/>
                      </a:moveTo>
                      <a:lnTo>
                        <a:pt x="553193" y="520060"/>
                      </a:lnTo>
                      <a:lnTo>
                        <a:pt x="478325" y="520060"/>
                      </a:lnTo>
                      <a:lnTo>
                        <a:pt x="478325" y="162258"/>
                      </a:lnTo>
                      <a:cubicBezTo>
                        <a:pt x="478325" y="108172"/>
                        <a:pt x="445050" y="74888"/>
                        <a:pt x="395138" y="74888"/>
                      </a:cubicBezTo>
                      <a:cubicBezTo>
                        <a:pt x="345226" y="74888"/>
                        <a:pt x="311951" y="112333"/>
                        <a:pt x="311951" y="162258"/>
                      </a:cubicBezTo>
                      <a:lnTo>
                        <a:pt x="311951" y="520060"/>
                      </a:lnTo>
                      <a:lnTo>
                        <a:pt x="237083" y="520060"/>
                      </a:lnTo>
                      <a:lnTo>
                        <a:pt x="237083" y="162258"/>
                      </a:lnTo>
                      <a:cubicBezTo>
                        <a:pt x="237083" y="108172"/>
                        <a:pt x="203808" y="74888"/>
                        <a:pt x="153896" y="74888"/>
                      </a:cubicBezTo>
                      <a:cubicBezTo>
                        <a:pt x="103984" y="74888"/>
                        <a:pt x="70709" y="112333"/>
                        <a:pt x="70709" y="162258"/>
                      </a:cubicBezTo>
                      <a:lnTo>
                        <a:pt x="70709" y="520060"/>
                      </a:lnTo>
                      <a:lnTo>
                        <a:pt x="0" y="520060"/>
                      </a:lnTo>
                      <a:lnTo>
                        <a:pt x="0" y="12481"/>
                      </a:lnTo>
                      <a:lnTo>
                        <a:pt x="74868" y="12481"/>
                      </a:lnTo>
                      <a:lnTo>
                        <a:pt x="74868" y="45765"/>
                      </a:lnTo>
                      <a:cubicBezTo>
                        <a:pt x="99824" y="16642"/>
                        <a:pt x="133099" y="0"/>
                        <a:pt x="174692" y="0"/>
                      </a:cubicBezTo>
                      <a:cubicBezTo>
                        <a:pt x="228764" y="0"/>
                        <a:pt x="274517" y="24963"/>
                        <a:pt x="295314" y="70728"/>
                      </a:cubicBezTo>
                      <a:cubicBezTo>
                        <a:pt x="316111" y="24963"/>
                        <a:pt x="357704" y="0"/>
                        <a:pt x="411775" y="0"/>
                      </a:cubicBezTo>
                      <a:cubicBezTo>
                        <a:pt x="494962" y="0"/>
                        <a:pt x="553193" y="54086"/>
                        <a:pt x="553193" y="15393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grpSp>
        </p:grpSp>
        <p:pic>
          <p:nvPicPr>
            <p:cNvPr id="435" name="Google Shape;435;p20"/>
            <p:cNvPicPr preferRelativeResize="0"/>
            <p:nvPr/>
          </p:nvPicPr>
          <p:blipFill rotWithShape="1">
            <a:blip r:embed="rId6">
              <a:alphaModFix/>
            </a:blip>
            <a:srcRect/>
            <a:stretch/>
          </p:blipFill>
          <p:spPr>
            <a:xfrm>
              <a:off x="2250433" y="971556"/>
              <a:ext cx="6247916" cy="4392826"/>
            </a:xfrm>
            <a:prstGeom prst="rect">
              <a:avLst/>
            </a:prstGeom>
            <a:noFill/>
            <a:ln>
              <a:noFill/>
            </a:ln>
            <a:effectLst>
              <a:outerShdw blurRad="187681" dist="392247" dir="5174931" sx="96154" sy="96154" algn="tl" rotWithShape="0">
                <a:srgbClr val="000000">
                  <a:alpha val="34901"/>
                </a:srgbClr>
              </a:outerShdw>
            </a:effectLst>
          </p:spPr>
        </p:pic>
      </p:grpSp>
      <p:sp>
        <p:nvSpPr>
          <p:cNvPr id="436" name="Google Shape;436;p20"/>
          <p:cNvSpPr txBox="1"/>
          <p:nvPr/>
        </p:nvSpPr>
        <p:spPr>
          <a:xfrm>
            <a:off x="6118970" y="4138706"/>
            <a:ext cx="5745088" cy="80966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786"/>
              <a:buFont typeface="Arial"/>
              <a:buNone/>
            </a:pPr>
            <a:r>
              <a:rPr lang="is-IS" sz="2786" b="1" i="0">
                <a:solidFill>
                  <a:schemeClr val="lt1"/>
                </a:solidFill>
                <a:latin typeface="Calibri"/>
                <a:ea typeface="Calibri"/>
                <a:cs typeface="Calibri"/>
                <a:sym typeface="Calibri"/>
              </a:rPr>
              <a:t>Follow our journey here</a:t>
            </a:r>
            <a:endParaRPr sz="2786" b="1" i="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E885CBED-CBB9-9D13-F1B0-608F1EB30191}"/>
              </a:ext>
            </a:extLst>
          </p:cNvPr>
          <p:cNvSpPr txBox="1"/>
          <p:nvPr/>
        </p:nvSpPr>
        <p:spPr>
          <a:xfrm>
            <a:off x="171432" y="5905761"/>
            <a:ext cx="2210832" cy="738664"/>
          </a:xfrm>
          <a:prstGeom prst="rect">
            <a:avLst/>
          </a:prstGeom>
          <a:noFill/>
        </p:spPr>
        <p:txBody>
          <a:bodyPr wrap="square">
            <a:spAutoFit/>
          </a:bodyPr>
          <a:lstStyle/>
          <a:p>
            <a:r>
              <a:rPr lang="en-GB" sz="105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Dark Sky Ecotourism VET Programme © 2023 by Dark Sky Ecotourism Consortium is licensed under </a:t>
            </a:r>
            <a:r>
              <a:rPr lang="en-GB" sz="1050" u="none" strike="noStrike" dirty="0">
                <a:solidFill>
                  <a:srgbClr val="D14500"/>
                </a:solidFill>
                <a:effectLst/>
                <a:latin typeface="Source Sans Pro" panose="020B0503030403020204" pitchFamily="34" charset="0"/>
                <a:ea typeface="Calibri" panose="020F0502020204030204" pitchFamily="34" charset="0"/>
                <a:cs typeface="Times New Roman" panose="02020603050405020304" pitchFamily="18" charset="0"/>
                <a:hlinkClick r:id="rId7"/>
              </a:rPr>
              <a:t>CC BY-SA 4.0 </a:t>
            </a:r>
            <a:endParaRPr lang="en-GB" sz="1050" dirty="0"/>
          </a:p>
        </p:txBody>
      </p:sp>
      <p:pic>
        <p:nvPicPr>
          <p:cNvPr id="3" name="Picture 2" descr="A black and white sign with a person in a circle&#10;&#10;Description automatically generated">
            <a:extLst>
              <a:ext uri="{FF2B5EF4-FFF2-40B4-BE49-F238E27FC236}">
                <a16:creationId xmlns:a16="http://schemas.microsoft.com/office/drawing/2014/main" id="{52872F3E-69D5-8D74-79DE-59C0BA6FF92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3014" y="6244410"/>
            <a:ext cx="1035050" cy="361950"/>
          </a:xfrm>
          <a:prstGeom prst="rect">
            <a:avLst/>
          </a:prstGeom>
          <a:noFill/>
          <a:ln>
            <a:noFill/>
          </a:ln>
        </p:spPr>
      </p:pic>
      <p:sp>
        <p:nvSpPr>
          <p:cNvPr id="4" name="TextBox 3">
            <a:extLst>
              <a:ext uri="{FF2B5EF4-FFF2-40B4-BE49-F238E27FC236}">
                <a16:creationId xmlns:a16="http://schemas.microsoft.com/office/drawing/2014/main" id="{D7E312E7-B672-2A11-8046-7C707F2AA70F}"/>
              </a:ext>
            </a:extLst>
          </p:cNvPr>
          <p:cNvSpPr txBox="1"/>
          <p:nvPr/>
        </p:nvSpPr>
        <p:spPr>
          <a:xfrm>
            <a:off x="3750415" y="5991886"/>
            <a:ext cx="5563782" cy="775277"/>
          </a:xfrm>
          <a:prstGeom prst="rect">
            <a:avLst/>
          </a:prstGeom>
          <a:noFill/>
        </p:spPr>
        <p:txBody>
          <a:bodyPr wrap="square">
            <a:spAutoFit/>
          </a:bodyPr>
          <a:lstStyle/>
          <a:p>
            <a:pPr>
              <a:lnSpc>
                <a:spcPct val="107000"/>
              </a:lnSpc>
              <a:spcAft>
                <a:spcPts val="800"/>
              </a:spcAft>
            </a:pPr>
            <a:r>
              <a:rPr lang="en-GB" sz="1050" kern="0" dirty="0">
                <a:solidFill>
                  <a:srgbClr val="404040"/>
                </a:solidFill>
                <a:effectLst/>
                <a:latin typeface="Source Sans Pro" panose="020B0503030403020204" pitchFamily="34" charset="0"/>
                <a:ea typeface="Source Sans Pro" panose="020B050303040302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0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5" name="Picture 4" descr="Co-funded by the European Union logo in png for web usage">
            <a:extLst>
              <a:ext uri="{FF2B5EF4-FFF2-40B4-BE49-F238E27FC236}">
                <a16:creationId xmlns:a16="http://schemas.microsoft.com/office/drawing/2014/main" id="{7EF08F4C-4ED4-929C-D33B-9208C57F88F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17084" y="6217563"/>
            <a:ext cx="2118770" cy="443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7D72BA2-5432-6102-5842-602A08A35D8A}"/>
              </a:ext>
            </a:extLst>
          </p:cNvPr>
          <p:cNvSpPr/>
          <p:nvPr/>
        </p:nvSpPr>
        <p:spPr>
          <a:xfrm>
            <a:off x="1698946" y="892677"/>
            <a:ext cx="8794118" cy="5072645"/>
          </a:xfrm>
          <a:prstGeom prst="ellipse">
            <a:avLst/>
          </a:prstGeom>
          <a:solidFill>
            <a:srgbClr val="305C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oogle Shape;176;p3">
            <a:extLst>
              <a:ext uri="{FF2B5EF4-FFF2-40B4-BE49-F238E27FC236}">
                <a16:creationId xmlns:a16="http://schemas.microsoft.com/office/drawing/2014/main" id="{BC2ACF3E-6E72-7539-8ED0-2B46F28E7616}"/>
              </a:ext>
            </a:extLst>
          </p:cNvPr>
          <p:cNvSpPr txBox="1">
            <a:spLocks noGrp="1"/>
          </p:cNvSpPr>
          <p:nvPr>
            <p:ph type="body" idx="1"/>
          </p:nvPr>
        </p:nvSpPr>
        <p:spPr>
          <a:xfrm>
            <a:off x="854284" y="2441282"/>
            <a:ext cx="10483431" cy="8042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7C946D"/>
              </a:buClr>
              <a:buSzPts val="11600"/>
              <a:buNone/>
            </a:pPr>
            <a:r>
              <a:rPr lang="en-US" dirty="0">
                <a:solidFill>
                  <a:schemeClr val="bg1"/>
                </a:solidFill>
              </a:rPr>
              <a:t>Learning Objectives for Module 5</a:t>
            </a:r>
            <a:endParaRPr dirty="0">
              <a:solidFill>
                <a:schemeClr val="bg1"/>
              </a:solidFill>
            </a:endParaRPr>
          </a:p>
        </p:txBody>
      </p:sp>
      <p:sp>
        <p:nvSpPr>
          <p:cNvPr id="7" name="Google Shape;177;p3">
            <a:extLst>
              <a:ext uri="{FF2B5EF4-FFF2-40B4-BE49-F238E27FC236}">
                <a16:creationId xmlns:a16="http://schemas.microsoft.com/office/drawing/2014/main" id="{582D7E4C-C27B-4399-DA87-E91793B8D32D}"/>
              </a:ext>
            </a:extLst>
          </p:cNvPr>
          <p:cNvSpPr txBox="1">
            <a:spLocks noGrp="1"/>
          </p:cNvSpPr>
          <p:nvPr>
            <p:ph type="body" idx="2"/>
          </p:nvPr>
        </p:nvSpPr>
        <p:spPr>
          <a:xfrm>
            <a:off x="1698936" y="3245547"/>
            <a:ext cx="8633637" cy="3380933"/>
          </a:xfrm>
          <a:prstGeom prst="rect">
            <a:avLst/>
          </a:prstGeom>
          <a:noFill/>
          <a:ln>
            <a:noFill/>
          </a:ln>
        </p:spPr>
        <p:txBody>
          <a:bodyPr spcFirstLastPara="1" wrap="square" lIns="91425" tIns="45700" rIns="91425" bIns="45700" anchor="t" anchorCtr="0">
            <a:noAutofit/>
          </a:bodyPr>
          <a:lstStyle/>
          <a:p>
            <a:pPr marL="228600" lvl="0" indent="0" algn="ctr"/>
            <a:r>
              <a:rPr lang="en-GB" dirty="0">
                <a:solidFill>
                  <a:schemeClr val="bg1"/>
                </a:solidFill>
              </a:rPr>
              <a:t>This module focuses on the ‘message’ you want your guests to take away from your dark sky experience and the feeling you want to leave your audience with. </a:t>
            </a:r>
          </a:p>
        </p:txBody>
      </p:sp>
    </p:spTree>
    <p:extLst>
      <p:ext uri="{BB962C8B-B14F-4D97-AF65-F5344CB8AC3E}">
        <p14:creationId xmlns:p14="http://schemas.microsoft.com/office/powerpoint/2010/main" val="373178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
          <p:cNvSpPr txBox="1">
            <a:spLocks noGrp="1"/>
          </p:cNvSpPr>
          <p:nvPr>
            <p:ph type="body" idx="1"/>
          </p:nvPr>
        </p:nvSpPr>
        <p:spPr>
          <a:xfrm>
            <a:off x="2694576" y="2941529"/>
            <a:ext cx="1045074" cy="18050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is-IS" dirty="0"/>
              <a:t>01</a:t>
            </a:r>
            <a:endParaRPr dirty="0"/>
          </a:p>
        </p:txBody>
      </p:sp>
      <p:sp>
        <p:nvSpPr>
          <p:cNvPr id="176" name="Google Shape;176;p3"/>
          <p:cNvSpPr txBox="1">
            <a:spLocks noGrp="1"/>
          </p:cNvSpPr>
          <p:nvPr>
            <p:ph type="body" idx="2"/>
          </p:nvPr>
        </p:nvSpPr>
        <p:spPr>
          <a:xfrm>
            <a:off x="3789955" y="2753935"/>
            <a:ext cx="7706328" cy="581353"/>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is-IS" dirty="0"/>
              <a:t>Creating an Interesting Dark Sky Ecotourism Message</a:t>
            </a:r>
          </a:p>
        </p:txBody>
      </p:sp>
      <p:sp>
        <p:nvSpPr>
          <p:cNvPr id="177" name="Google Shape;177;p3"/>
          <p:cNvSpPr txBox="1">
            <a:spLocks noGrp="1"/>
          </p:cNvSpPr>
          <p:nvPr>
            <p:ph type="body" idx="3"/>
          </p:nvPr>
        </p:nvSpPr>
        <p:spPr>
          <a:xfrm>
            <a:off x="2679029" y="3359789"/>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is-IS" dirty="0"/>
              <a:t>02</a:t>
            </a:r>
            <a:endParaRPr dirty="0"/>
          </a:p>
        </p:txBody>
      </p:sp>
      <p:sp>
        <p:nvSpPr>
          <p:cNvPr id="178" name="Google Shape;178;p3"/>
          <p:cNvSpPr txBox="1">
            <a:spLocks noGrp="1"/>
          </p:cNvSpPr>
          <p:nvPr>
            <p:ph type="body" idx="4"/>
          </p:nvPr>
        </p:nvSpPr>
        <p:spPr>
          <a:xfrm>
            <a:off x="3789955" y="3335288"/>
            <a:ext cx="8222505" cy="33498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GB" dirty="0"/>
              <a:t>Use Nature Interpretation</a:t>
            </a:r>
            <a:endParaRPr dirty="0"/>
          </a:p>
        </p:txBody>
      </p:sp>
      <p:sp>
        <p:nvSpPr>
          <p:cNvPr id="179" name="Google Shape;179;p3"/>
          <p:cNvSpPr txBox="1">
            <a:spLocks noGrp="1"/>
          </p:cNvSpPr>
          <p:nvPr>
            <p:ph type="body" idx="5"/>
          </p:nvPr>
        </p:nvSpPr>
        <p:spPr>
          <a:xfrm>
            <a:off x="2679029" y="3785644"/>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is-IS"/>
              <a:t>03</a:t>
            </a:r>
            <a:endParaRPr/>
          </a:p>
        </p:txBody>
      </p:sp>
      <p:sp>
        <p:nvSpPr>
          <p:cNvPr id="183" name="Google Shape;183;p3"/>
          <p:cNvSpPr txBox="1">
            <a:spLocks noGrp="1"/>
          </p:cNvSpPr>
          <p:nvPr>
            <p:ph type="body" idx="18"/>
          </p:nvPr>
        </p:nvSpPr>
        <p:spPr>
          <a:xfrm>
            <a:off x="2694576" y="991145"/>
            <a:ext cx="3692066" cy="532331"/>
          </a:xfrm>
          <a:prstGeom prst="rect">
            <a:avLst/>
          </a:prstGeom>
          <a:noFill/>
          <a:ln>
            <a:noFill/>
          </a:ln>
        </p:spPr>
        <p:txBody>
          <a:bodyPr spcFirstLastPara="1" wrap="square" lIns="91425" tIns="45700" rIns="91425" bIns="45700" anchor="ctr" anchorCtr="0">
            <a:noAutofit/>
          </a:bodyPr>
          <a:lstStyle/>
          <a:p>
            <a:pPr marL="0" lvl="0" indent="0" algn="l" rtl="0">
              <a:lnSpc>
                <a:spcPct val="99722"/>
              </a:lnSpc>
              <a:spcBef>
                <a:spcPts val="0"/>
              </a:spcBef>
              <a:spcAft>
                <a:spcPts val="0"/>
              </a:spcAft>
              <a:buClr>
                <a:srgbClr val="305C6F"/>
              </a:buClr>
              <a:buSzPts val="3600"/>
              <a:buNone/>
            </a:pPr>
            <a:r>
              <a:rPr lang="is-IS"/>
              <a:t>TABLE OF CONTENTS</a:t>
            </a:r>
            <a:endParaRPr/>
          </a:p>
        </p:txBody>
      </p:sp>
      <p:sp>
        <p:nvSpPr>
          <p:cNvPr id="184" name="Google Shape;184;p3"/>
          <p:cNvSpPr txBox="1">
            <a:spLocks noGrp="1"/>
          </p:cNvSpPr>
          <p:nvPr>
            <p:ph type="body" idx="6"/>
          </p:nvPr>
        </p:nvSpPr>
        <p:spPr>
          <a:xfrm>
            <a:off x="3767140" y="3814595"/>
            <a:ext cx="6863180" cy="16556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00"/>
              <a:buNone/>
            </a:pPr>
            <a:r>
              <a:rPr lang="is-IS" dirty="0"/>
              <a:t>Examples of Dark Sky Ecotourism essage</a:t>
            </a:r>
            <a:endParaRPr dirty="0"/>
          </a:p>
        </p:txBody>
      </p:sp>
      <p:pic>
        <p:nvPicPr>
          <p:cNvPr id="2" name="Picture 1" descr="Co-funded by the European Union logo in png for web usage">
            <a:extLst>
              <a:ext uri="{FF2B5EF4-FFF2-40B4-BE49-F238E27FC236}">
                <a16:creationId xmlns:a16="http://schemas.microsoft.com/office/drawing/2014/main" id="{B0D21F2D-A416-0E09-D602-169C302084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7306" y="5878190"/>
            <a:ext cx="2461202" cy="515091"/>
          </a:xfrm>
          <a:prstGeom prst="rect">
            <a:avLst/>
          </a:prstGeom>
          <a:noFill/>
          <a:ln>
            <a:noFill/>
          </a:ln>
        </p:spPr>
      </p:pic>
      <p:sp>
        <p:nvSpPr>
          <p:cNvPr id="3" name="TextBox 2">
            <a:extLst>
              <a:ext uri="{FF2B5EF4-FFF2-40B4-BE49-F238E27FC236}">
                <a16:creationId xmlns:a16="http://schemas.microsoft.com/office/drawing/2014/main" id="{F5689FF8-5C1D-CC37-F022-95B4D307C27A}"/>
              </a:ext>
            </a:extLst>
          </p:cNvPr>
          <p:cNvSpPr txBox="1"/>
          <p:nvPr/>
        </p:nvSpPr>
        <p:spPr>
          <a:xfrm>
            <a:off x="2176772" y="5878190"/>
            <a:ext cx="5105901" cy="775277"/>
          </a:xfrm>
          <a:prstGeom prst="rect">
            <a:avLst/>
          </a:prstGeom>
          <a:noFill/>
        </p:spPr>
        <p:txBody>
          <a:bodyPr wrap="square">
            <a:spAutoFit/>
          </a:bodyPr>
          <a:lstStyle/>
          <a:p>
            <a:pPr>
              <a:lnSpc>
                <a:spcPct val="107000"/>
              </a:lnSpc>
              <a:spcAft>
                <a:spcPts val="800"/>
              </a:spcAft>
            </a:pPr>
            <a:r>
              <a:rPr lang="en-GB" sz="1050" kern="0" dirty="0">
                <a:solidFill>
                  <a:srgbClr val="404040"/>
                </a:solidFill>
                <a:effectLst/>
                <a:latin typeface="Source Sans Pro" panose="020B0503030403020204" pitchFamily="34" charset="0"/>
                <a:ea typeface="Source Sans Pro" panose="020B050303040302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0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is-IS" dirty="0"/>
              <a:t>01</a:t>
            </a:r>
            <a:endParaRPr dirty="0"/>
          </a:p>
        </p:txBody>
      </p:sp>
      <p:sp>
        <p:nvSpPr>
          <p:cNvPr id="206" name="Google Shape;206;p4"/>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is-IS"/>
              <a:t>SECTION</a:t>
            </a:r>
            <a:endParaRPr/>
          </a:p>
        </p:txBody>
      </p:sp>
      <p:sp>
        <p:nvSpPr>
          <p:cNvPr id="207" name="Google Shape;207;p4"/>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p>
            <a:pPr marL="0" lvl="0" indent="0">
              <a:spcBef>
                <a:spcPts val="0"/>
              </a:spcBef>
            </a:pPr>
            <a:r>
              <a:rPr lang="is-IS" b="1" dirty="0">
                <a:solidFill>
                  <a:schemeClr val="bg1"/>
                </a:solidFill>
              </a:rPr>
              <a:t>Creating an Interesting Dark Sky Ecotourism Message</a:t>
            </a:r>
            <a:endParaRPr b="1" dirty="0"/>
          </a:p>
        </p:txBody>
      </p:sp>
      <p:pic>
        <p:nvPicPr>
          <p:cNvPr id="208" name="Google Shape;208;p4"/>
          <p:cNvPicPr preferRelativeResize="0">
            <a:picLocks noGrp="1"/>
          </p:cNvPicPr>
          <p:nvPr>
            <p:ph type="pic" idx="4"/>
          </p:nvPr>
        </p:nvPicPr>
        <p:blipFill rotWithShape="1">
          <a:blip r:embed="rId3">
            <a:alphaModFix/>
          </a:blip>
          <a:srcRect/>
          <a:stretch/>
        </p:blipFill>
        <p:spPr>
          <a:xfrm>
            <a:off x="6841657" y="-1"/>
            <a:ext cx="5366923" cy="6328800"/>
          </a:xfrm>
          <a:prstGeom prst="rect">
            <a:avLst/>
          </a:prstGeom>
          <a:solidFill>
            <a:srgbClr val="D8D8D8"/>
          </a:solidFill>
          <a:ln>
            <a:noFill/>
          </a:ln>
        </p:spPr>
      </p:pic>
    </p:spTree>
    <p:extLst>
      <p:ext uri="{BB962C8B-B14F-4D97-AF65-F5344CB8AC3E}">
        <p14:creationId xmlns:p14="http://schemas.microsoft.com/office/powerpoint/2010/main" val="117234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2"/>
          <p:cNvPicPr preferRelativeResize="0">
            <a:picLocks noGrp="1"/>
          </p:cNvPicPr>
          <p:nvPr>
            <p:ph type="pic" idx="2"/>
          </p:nvPr>
        </p:nvPicPr>
        <p:blipFill rotWithShape="1">
          <a:blip r:embed="rId3">
            <a:alphaModFix/>
          </a:blip>
          <a:srcRect/>
          <a:stretch/>
        </p:blipFill>
        <p:spPr>
          <a:xfrm>
            <a:off x="0" y="0"/>
            <a:ext cx="12192000" cy="6858000"/>
          </a:xfrm>
          <a:prstGeom prst="rect">
            <a:avLst/>
          </a:prstGeom>
          <a:solidFill>
            <a:srgbClr val="D8D8D8"/>
          </a:solidFill>
          <a:ln>
            <a:noFill/>
          </a:ln>
        </p:spPr>
      </p:pic>
      <p:sp>
        <p:nvSpPr>
          <p:cNvPr id="3" name="Google Shape;309;p12">
            <a:extLst>
              <a:ext uri="{FF2B5EF4-FFF2-40B4-BE49-F238E27FC236}">
                <a16:creationId xmlns:a16="http://schemas.microsoft.com/office/drawing/2014/main" id="{B48DFF01-CC79-415A-8E6A-03453137E33E}"/>
              </a:ext>
            </a:extLst>
          </p:cNvPr>
          <p:cNvSpPr txBox="1">
            <a:spLocks noGrp="1"/>
          </p:cNvSpPr>
          <p:nvPr>
            <p:ph type="body" idx="1"/>
          </p:nvPr>
        </p:nvSpPr>
        <p:spPr>
          <a:xfrm>
            <a:off x="1321981" y="0"/>
            <a:ext cx="9548037" cy="6858000"/>
          </a:xfrm>
          <a:prstGeom prst="rect">
            <a:avLst/>
          </a:prstGeom>
          <a:solidFill>
            <a:srgbClr val="305C6F"/>
          </a:solid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lt1"/>
              </a:buClr>
              <a:buSzPts val="2800"/>
              <a:buNone/>
            </a:pPr>
            <a:r>
              <a:rPr lang="en-GB" sz="3200" dirty="0">
                <a:solidFill>
                  <a:schemeClr val="bg1"/>
                </a:solidFill>
              </a:rPr>
              <a:t>Use all your senses to create an experience: </a:t>
            </a:r>
          </a:p>
          <a:p>
            <a:pPr marL="0" lvl="0" indent="0" rtl="0">
              <a:lnSpc>
                <a:spcPct val="100000"/>
              </a:lnSpc>
              <a:spcBef>
                <a:spcPts val="0"/>
              </a:spcBef>
              <a:spcAft>
                <a:spcPts val="0"/>
              </a:spcAft>
              <a:buClr>
                <a:schemeClr val="lt1"/>
              </a:buClr>
              <a:buSzPts val="2800"/>
              <a:buNone/>
            </a:pPr>
            <a:endParaRPr lang="en-GB" sz="3200" dirty="0">
              <a:solidFill>
                <a:schemeClr val="bg1"/>
              </a:solidFill>
            </a:endParaRPr>
          </a:p>
          <a:p>
            <a:pPr marL="0" lvl="0" indent="0" rtl="0">
              <a:lnSpc>
                <a:spcPct val="100000"/>
              </a:lnSpc>
              <a:spcBef>
                <a:spcPts val="0"/>
              </a:spcBef>
              <a:spcAft>
                <a:spcPts val="0"/>
              </a:spcAft>
              <a:buClr>
                <a:schemeClr val="lt1"/>
              </a:buClr>
              <a:buSzPts val="2800"/>
              <a:buNone/>
            </a:pPr>
            <a:r>
              <a:rPr lang="en-GB" sz="3200" dirty="0">
                <a:solidFill>
                  <a:schemeClr val="bg1"/>
                </a:solidFill>
              </a:rPr>
              <a:t>LISTEN</a:t>
            </a:r>
          </a:p>
          <a:p>
            <a:pPr marL="0" lvl="0" indent="0" rtl="0">
              <a:lnSpc>
                <a:spcPct val="100000"/>
              </a:lnSpc>
              <a:spcBef>
                <a:spcPts val="0"/>
              </a:spcBef>
              <a:spcAft>
                <a:spcPts val="0"/>
              </a:spcAft>
              <a:buClr>
                <a:schemeClr val="lt1"/>
              </a:buClr>
              <a:buSzPts val="2800"/>
              <a:buNone/>
            </a:pPr>
            <a:r>
              <a:rPr lang="en-GB" sz="3200" dirty="0">
                <a:solidFill>
                  <a:schemeClr val="bg1"/>
                </a:solidFill>
              </a:rPr>
              <a:t>SMELL </a:t>
            </a:r>
          </a:p>
          <a:p>
            <a:pPr marL="0" lvl="0" indent="0" rtl="0">
              <a:lnSpc>
                <a:spcPct val="100000"/>
              </a:lnSpc>
              <a:spcBef>
                <a:spcPts val="0"/>
              </a:spcBef>
              <a:spcAft>
                <a:spcPts val="0"/>
              </a:spcAft>
              <a:buClr>
                <a:schemeClr val="lt1"/>
              </a:buClr>
              <a:buSzPts val="2800"/>
              <a:buNone/>
            </a:pPr>
            <a:r>
              <a:rPr lang="en-GB" sz="3200" dirty="0">
                <a:solidFill>
                  <a:schemeClr val="bg1"/>
                </a:solidFill>
              </a:rPr>
              <a:t>TOUCH </a:t>
            </a:r>
          </a:p>
          <a:p>
            <a:pPr marL="0" lvl="0" indent="0" rtl="0">
              <a:lnSpc>
                <a:spcPct val="100000"/>
              </a:lnSpc>
              <a:spcBef>
                <a:spcPts val="0"/>
              </a:spcBef>
              <a:spcAft>
                <a:spcPts val="0"/>
              </a:spcAft>
              <a:buClr>
                <a:schemeClr val="lt1"/>
              </a:buClr>
              <a:buSzPts val="2800"/>
              <a:buNone/>
            </a:pPr>
            <a:r>
              <a:rPr lang="en-GB" sz="3200" dirty="0">
                <a:solidFill>
                  <a:schemeClr val="bg1"/>
                </a:solidFill>
              </a:rPr>
              <a:t>TASTE </a:t>
            </a:r>
          </a:p>
          <a:p>
            <a:pPr marL="0" lvl="0" indent="0" rtl="0">
              <a:lnSpc>
                <a:spcPct val="100000"/>
              </a:lnSpc>
              <a:spcBef>
                <a:spcPts val="0"/>
              </a:spcBef>
              <a:spcAft>
                <a:spcPts val="0"/>
              </a:spcAft>
              <a:buClr>
                <a:schemeClr val="lt1"/>
              </a:buClr>
              <a:buSzPts val="2800"/>
              <a:buNone/>
            </a:pPr>
            <a:r>
              <a:rPr lang="en-GB" sz="3200" dirty="0">
                <a:solidFill>
                  <a:schemeClr val="bg1"/>
                </a:solidFill>
              </a:rPr>
              <a:t>LOOK </a:t>
            </a:r>
          </a:p>
          <a:p>
            <a:pPr marL="0" lvl="0" indent="0" rtl="0">
              <a:lnSpc>
                <a:spcPct val="100000"/>
              </a:lnSpc>
              <a:spcBef>
                <a:spcPts val="0"/>
              </a:spcBef>
              <a:spcAft>
                <a:spcPts val="0"/>
              </a:spcAft>
              <a:buClr>
                <a:schemeClr val="lt1"/>
              </a:buClr>
              <a:buSzPts val="2800"/>
              <a:buNone/>
            </a:pPr>
            <a:endParaRPr lang="en-GB" sz="3200" dirty="0">
              <a:solidFill>
                <a:schemeClr val="bg1"/>
              </a:solidFill>
            </a:endParaRPr>
          </a:p>
          <a:p>
            <a:pPr marL="0" lvl="0" indent="0" rtl="0">
              <a:lnSpc>
                <a:spcPct val="100000"/>
              </a:lnSpc>
              <a:spcBef>
                <a:spcPts val="0"/>
              </a:spcBef>
              <a:spcAft>
                <a:spcPts val="0"/>
              </a:spcAft>
              <a:buClr>
                <a:schemeClr val="lt1"/>
              </a:buClr>
              <a:buSzPts val="2800"/>
              <a:buNone/>
            </a:pPr>
            <a:r>
              <a:rPr lang="en-GB" sz="3200" dirty="0">
                <a:solidFill>
                  <a:schemeClr val="bg1"/>
                </a:solidFill>
              </a:rPr>
              <a:t>By doing so we are more likely to get our ecotourism message across to our guests.</a:t>
            </a:r>
          </a:p>
        </p:txBody>
      </p:sp>
      <p:sp>
        <p:nvSpPr>
          <p:cNvPr id="2" name="TextBox 1">
            <a:extLst>
              <a:ext uri="{FF2B5EF4-FFF2-40B4-BE49-F238E27FC236}">
                <a16:creationId xmlns:a16="http://schemas.microsoft.com/office/drawing/2014/main" id="{D46DC0F8-0688-4A88-8A6E-26B02826E76A}"/>
              </a:ext>
            </a:extLst>
          </p:cNvPr>
          <p:cNvSpPr txBox="1"/>
          <p:nvPr/>
        </p:nvSpPr>
        <p:spPr>
          <a:xfrm>
            <a:off x="1938669" y="5316272"/>
            <a:ext cx="8562752" cy="1569660"/>
          </a:xfrm>
          <a:prstGeom prst="rect">
            <a:avLst/>
          </a:prstGeom>
          <a:noFill/>
        </p:spPr>
        <p:txBody>
          <a:bodyPr wrap="square" rtlCol="0">
            <a:spAutoFit/>
          </a:bodyPr>
          <a:lstStyle/>
          <a:p>
            <a:pPr lvl="0" algn="ctr">
              <a:buClr>
                <a:srgbClr val="6FC0CA"/>
              </a:buClr>
              <a:buSzPts val="1200"/>
            </a:pPr>
            <a:r>
              <a:rPr lang="en-GB" sz="2400" b="1" dirty="0">
                <a:solidFill>
                  <a:schemeClr val="bg1"/>
                </a:solidFill>
                <a:latin typeface="Calibri"/>
                <a:ea typeface="Calibri"/>
                <a:cs typeface="Calibri"/>
                <a:sym typeface="Calibri"/>
              </a:rPr>
              <a:t>Learning activity:</a:t>
            </a:r>
          </a:p>
          <a:p>
            <a:pPr lvl="0" algn="ctr">
              <a:buClr>
                <a:srgbClr val="6FC0CA"/>
              </a:buClr>
              <a:buSzPts val="1200"/>
            </a:pPr>
            <a:r>
              <a:rPr lang="en-GB" sz="2400" dirty="0">
                <a:solidFill>
                  <a:schemeClr val="bg1"/>
                </a:solidFill>
                <a:latin typeface="Calibri"/>
                <a:ea typeface="Calibri"/>
                <a:cs typeface="Calibri"/>
                <a:sym typeface="Calibri"/>
              </a:rPr>
              <a:t>Take one experience module and create one small dark sky experience based on each of your senses: Listen, smell, touch, taste and look.</a:t>
            </a:r>
            <a:endParaRPr lang="en-GB"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0" name="Google Shape;380;p19"/>
          <p:cNvSpPr txBox="1"/>
          <p:nvPr/>
        </p:nvSpPr>
        <p:spPr>
          <a:xfrm>
            <a:off x="861237" y="1439604"/>
            <a:ext cx="10349688" cy="4789746"/>
          </a:xfrm>
          <a:prstGeom prst="rect">
            <a:avLst/>
          </a:prstGeom>
          <a:noFill/>
          <a:ln>
            <a:noFill/>
          </a:ln>
        </p:spPr>
        <p:txBody>
          <a:bodyPr spcFirstLastPara="1" wrap="square" lIns="91425" tIns="45700" rIns="91425" bIns="45700" anchor="t" anchorCtr="0">
            <a:noAutofit/>
          </a:bodyPr>
          <a:lstStyle/>
          <a:p>
            <a:pPr algn="just">
              <a:buClr>
                <a:srgbClr val="011E3B"/>
              </a:buClr>
              <a:buSzPts val="2400"/>
            </a:pPr>
            <a:r>
              <a:rPr lang="en-GB"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As a responsible tourism business, you want to connect your guests to nature. As a way of doing that, we can use the methods of nature interpretation. This helps us connect our guests to nature at our specific location and in general the importance of nature and healthy ecosystems.</a:t>
            </a:r>
          </a:p>
          <a:p>
            <a:pPr marL="0" marR="0" lvl="0" indent="0" algn="just" rtl="0">
              <a:lnSpc>
                <a:spcPct val="100000"/>
              </a:lnSpc>
              <a:spcBef>
                <a:spcPts val="0"/>
              </a:spcBef>
              <a:spcAft>
                <a:spcPts val="0"/>
              </a:spcAft>
              <a:buClr>
                <a:srgbClr val="011E3B"/>
              </a:buClr>
              <a:buSzPts val="2400"/>
              <a:buFont typeface="Arial"/>
              <a:buNone/>
            </a:pPr>
            <a:endPar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rtl="0">
              <a:lnSpc>
                <a:spcPct val="100000"/>
              </a:lnSpc>
              <a:spcBef>
                <a:spcPts val="0"/>
              </a:spcBef>
              <a:spcAft>
                <a:spcPts val="0"/>
              </a:spcAft>
              <a:buClr>
                <a:srgbClr val="011E3B"/>
              </a:buClr>
              <a:buSzPts val="2400"/>
              <a:buFont typeface="Arial"/>
              <a:buNone/>
            </a:pP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When</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creating</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your</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dark</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sky</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ecotourism</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message</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consider</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the</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following</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endParaRP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514350" marR="0" lvl="0" indent="-514350" algn="just" rtl="0">
              <a:lnSpc>
                <a:spcPct val="100000"/>
              </a:lnSpc>
              <a:spcBef>
                <a:spcPts val="600"/>
              </a:spcBef>
              <a:spcAft>
                <a:spcPts val="0"/>
              </a:spcAft>
              <a:buClr>
                <a:srgbClr val="011E3B"/>
              </a:buClr>
              <a:buSzPts val="1800"/>
              <a:buFont typeface="Century Schoolbook"/>
              <a:buAutoNum type="arabicPeriod"/>
            </a:pP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What</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do</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you</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want</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to</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say</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a:t>
            </a:r>
            <a:endParaRP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514350" marR="0" lvl="0" indent="-514350" algn="just" rtl="0">
              <a:lnSpc>
                <a:spcPct val="100000"/>
              </a:lnSpc>
              <a:spcBef>
                <a:spcPts val="600"/>
              </a:spcBef>
              <a:spcAft>
                <a:spcPts val="0"/>
              </a:spcAft>
              <a:buClr>
                <a:srgbClr val="011E3B"/>
              </a:buClr>
              <a:buSzPts val="1800"/>
              <a:buFont typeface="Century Schoolbook"/>
              <a:buAutoNum type="arabicPeriod"/>
            </a:pP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How</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can I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say</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it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without</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words</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i.e</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as</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part of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the</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experience</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throughout</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the</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dark</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sky</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ecotourism</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experience</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Here</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you</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can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rely</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on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different</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senses,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e.g</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listen</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to</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bird</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singing</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the</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waves</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the</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wind</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 </a:t>
            </a:r>
            <a:r>
              <a:rPr lang="is-I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etc</a:t>
            </a: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a:t>
            </a:r>
            <a:endParaRP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514350" marR="0" lvl="0" indent="-514350" algn="just" rtl="0">
              <a:lnSpc>
                <a:spcPct val="100000"/>
              </a:lnSpc>
              <a:spcBef>
                <a:spcPts val="600"/>
              </a:spcBef>
              <a:spcAft>
                <a:spcPts val="0"/>
              </a:spcAft>
              <a:buClr>
                <a:srgbClr val="011E3B"/>
              </a:buClr>
              <a:buSzPts val="1800"/>
              <a:buFont typeface="Century Schoolbook"/>
              <a:buAutoNum type="arabicPeriod"/>
            </a:pP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How can my ecotourism message affect the behaviour of my guests?</a:t>
            </a:r>
            <a:endParaRP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514350" marR="0" lvl="0" indent="-514350" algn="just" rtl="0">
              <a:lnSpc>
                <a:spcPct val="100000"/>
              </a:lnSpc>
              <a:spcBef>
                <a:spcPts val="600"/>
              </a:spcBef>
              <a:spcAft>
                <a:spcPts val="0"/>
              </a:spcAft>
              <a:buClr>
                <a:srgbClr val="011E3B"/>
              </a:buClr>
              <a:buSzPts val="1800"/>
              <a:buFont typeface="Century Schoolbook"/>
              <a:buAutoNum type="arabicPeriod"/>
            </a:pPr>
            <a:r>
              <a:rPr lang="is-I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The lasting impact of ecotourism message on the customer satisfaction. </a:t>
            </a:r>
            <a:endParaRP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oogle Shape;245;p7">
            <a:extLst>
              <a:ext uri="{FF2B5EF4-FFF2-40B4-BE49-F238E27FC236}">
                <a16:creationId xmlns:a16="http://schemas.microsoft.com/office/drawing/2014/main" id="{76B24273-F46D-44DA-87A0-4B7719F764E8}"/>
              </a:ext>
            </a:extLst>
          </p:cNvPr>
          <p:cNvSpPr/>
          <p:nvPr/>
        </p:nvSpPr>
        <p:spPr>
          <a:xfrm>
            <a:off x="981075" y="368587"/>
            <a:ext cx="10229850" cy="880109"/>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sp>
        <p:nvSpPr>
          <p:cNvPr id="9" name="Google Shape;379;p19">
            <a:extLst>
              <a:ext uri="{FF2B5EF4-FFF2-40B4-BE49-F238E27FC236}">
                <a16:creationId xmlns:a16="http://schemas.microsoft.com/office/drawing/2014/main" id="{D6AB7027-D431-4C78-BBB7-9C2AC7217640}"/>
              </a:ext>
            </a:extLst>
          </p:cNvPr>
          <p:cNvSpPr txBox="1">
            <a:spLocks noGrp="1"/>
          </p:cNvSpPr>
          <p:nvPr>
            <p:ph type="body" idx="1"/>
          </p:nvPr>
        </p:nvSpPr>
        <p:spPr>
          <a:xfrm>
            <a:off x="381000" y="448446"/>
            <a:ext cx="11430000" cy="8002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00"/>
              </a:spcBef>
              <a:spcAft>
                <a:spcPts val="0"/>
              </a:spcAft>
              <a:buClr>
                <a:srgbClr val="305C6F"/>
              </a:buClr>
              <a:buSzPts val="3200"/>
              <a:buNone/>
            </a:pPr>
            <a:r>
              <a:rPr lang="is-IS" sz="3200" dirty="0">
                <a:solidFill>
                  <a:schemeClr val="bg1"/>
                </a:solidFill>
              </a:rPr>
              <a:t>Creating an Interesting Dark Sky Ecotourism Message</a:t>
            </a:r>
            <a:endParaRP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EEC10A8-4EC1-1249-A433-59303ABFC5A0}"/>
              </a:ext>
            </a:extLst>
          </p:cNvPr>
          <p:cNvSpPr>
            <a:spLocks noGrp="1"/>
          </p:cNvSpPr>
          <p:nvPr>
            <p:ph type="body" sz="quarter" idx="30"/>
          </p:nvPr>
        </p:nvSpPr>
        <p:spPr>
          <a:xfrm>
            <a:off x="525291" y="751828"/>
            <a:ext cx="7105136" cy="1359244"/>
          </a:xfrm>
        </p:spPr>
        <p:txBody>
          <a:bodyPr/>
          <a:lstStyle/>
          <a:p>
            <a:r>
              <a:rPr lang="en-US" dirty="0"/>
              <a:t>When adding an ecotourism message to your dark sky experience consider the following: </a:t>
            </a:r>
          </a:p>
        </p:txBody>
      </p:sp>
      <p:sp>
        <p:nvSpPr>
          <p:cNvPr id="9" name="Text Placeholder 8">
            <a:extLst>
              <a:ext uri="{FF2B5EF4-FFF2-40B4-BE49-F238E27FC236}">
                <a16:creationId xmlns:a16="http://schemas.microsoft.com/office/drawing/2014/main" id="{08185877-CE4C-0943-802D-DB4598E712B0}"/>
              </a:ext>
            </a:extLst>
          </p:cNvPr>
          <p:cNvSpPr>
            <a:spLocks noGrp="1"/>
          </p:cNvSpPr>
          <p:nvPr>
            <p:ph type="body" sz="quarter" idx="48"/>
          </p:nvPr>
        </p:nvSpPr>
        <p:spPr>
          <a:xfrm>
            <a:off x="816690" y="2187146"/>
            <a:ext cx="6522339" cy="2483708"/>
          </a:xfrm>
        </p:spPr>
        <p:txBody>
          <a:bodyPr/>
          <a:lstStyle/>
          <a:p>
            <a:pPr marL="342900" indent="-342900">
              <a:buClr>
                <a:schemeClr val="tx1">
                  <a:lumMod val="75000"/>
                  <a:lumOff val="25000"/>
                </a:schemeClr>
              </a:buClr>
              <a:buSzPct val="100000"/>
              <a:buFont typeface="Arial" panose="020B0604020202020204" pitchFamily="34" charset="0"/>
              <a:buChar char="•"/>
            </a:pPr>
            <a:r>
              <a:rPr lang="en-US" sz="2000" dirty="0">
                <a:solidFill>
                  <a:schemeClr val="tx1">
                    <a:lumMod val="75000"/>
                    <a:lumOff val="25000"/>
                  </a:schemeClr>
                </a:solidFill>
                <a:ea typeface="Calibri" panose="020F0502020204030204" pitchFamily="34" charset="0"/>
              </a:rPr>
              <a:t>Light pollution is increasing at 10% a year</a:t>
            </a:r>
          </a:p>
          <a:p>
            <a:pPr marL="342900" indent="-342900">
              <a:buClr>
                <a:schemeClr val="tx1">
                  <a:lumMod val="75000"/>
                  <a:lumOff val="25000"/>
                </a:schemeClr>
              </a:buClr>
              <a:buSzPct val="100000"/>
              <a:buFont typeface="Arial" panose="020B0604020202020204" pitchFamily="34" charset="0"/>
              <a:buChar char="•"/>
            </a:pPr>
            <a:r>
              <a:rPr lang="en-US" sz="2000" dirty="0">
                <a:solidFill>
                  <a:schemeClr val="tx1">
                    <a:lumMod val="75000"/>
                    <a:lumOff val="25000"/>
                  </a:schemeClr>
                </a:solidFill>
                <a:ea typeface="Calibri" panose="020F0502020204030204" pitchFamily="34" charset="0"/>
              </a:rPr>
              <a:t>99% of the European population cannot see the night sky clearly</a:t>
            </a:r>
          </a:p>
          <a:p>
            <a:pPr marL="342900" indent="-342900">
              <a:buClr>
                <a:schemeClr val="tx1">
                  <a:lumMod val="75000"/>
                  <a:lumOff val="25000"/>
                </a:schemeClr>
              </a:buClr>
              <a:buSzPct val="100000"/>
              <a:buFont typeface="Arial" panose="020B0604020202020204" pitchFamily="34" charset="0"/>
              <a:buChar char="•"/>
            </a:pPr>
            <a:r>
              <a:rPr lang="en-US" sz="2000" dirty="0">
                <a:solidFill>
                  <a:schemeClr val="tx1">
                    <a:lumMod val="75000"/>
                    <a:lumOff val="25000"/>
                  </a:schemeClr>
                </a:solidFill>
                <a:ea typeface="Calibri" panose="020F0502020204030204" pitchFamily="34" charset="0"/>
              </a:rPr>
              <a:t>Light pollution has a negative impact on: </a:t>
            </a:r>
          </a:p>
          <a:p>
            <a:pPr marL="827742" lvl="1" indent="-342900">
              <a:spcBef>
                <a:spcPts val="0"/>
              </a:spcBef>
              <a:buClr>
                <a:schemeClr val="tx1">
                  <a:lumMod val="75000"/>
                  <a:lumOff val="25000"/>
                </a:schemeClr>
              </a:buClr>
              <a:buSzPct val="100000"/>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Human health </a:t>
            </a:r>
          </a:p>
          <a:p>
            <a:pPr marL="827742" lvl="1" indent="-342900">
              <a:spcBef>
                <a:spcPts val="0"/>
              </a:spcBef>
              <a:buClr>
                <a:schemeClr val="tx1">
                  <a:lumMod val="75000"/>
                  <a:lumOff val="25000"/>
                </a:schemeClr>
              </a:buClr>
              <a:buSzPct val="100000"/>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Biodiversity</a:t>
            </a:r>
          </a:p>
          <a:p>
            <a:pPr marL="342900" indent="-342900">
              <a:buClr>
                <a:schemeClr val="tx1">
                  <a:lumMod val="75000"/>
                  <a:lumOff val="25000"/>
                </a:schemeClr>
              </a:buClr>
              <a:buSzPct val="100000"/>
              <a:buFont typeface="Arial" panose="020B0604020202020204" pitchFamily="34" charset="0"/>
              <a:buChar char="•"/>
            </a:pPr>
            <a:r>
              <a:rPr lang="en-US" sz="2000" dirty="0">
                <a:solidFill>
                  <a:schemeClr val="tx1">
                    <a:lumMod val="75000"/>
                    <a:lumOff val="25000"/>
                  </a:schemeClr>
                </a:solidFill>
                <a:ea typeface="Calibri" panose="020F0502020204030204" pitchFamily="34" charset="0"/>
              </a:rPr>
              <a:t>It is important to convey the ecotourism benefits of dark sky experiences to your visitors</a:t>
            </a:r>
          </a:p>
        </p:txBody>
      </p:sp>
      <p:pic>
        <p:nvPicPr>
          <p:cNvPr id="12" name="Picture Placeholder 11">
            <a:extLst>
              <a:ext uri="{FF2B5EF4-FFF2-40B4-BE49-F238E27FC236}">
                <a16:creationId xmlns:a16="http://schemas.microsoft.com/office/drawing/2014/main" id="{4397094C-D081-B143-A3E6-CC2A19357F8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1247607" y="420101"/>
            <a:ext cx="9696786" cy="5454443"/>
          </a:xfrm>
        </p:spPr>
      </p:pic>
      <p:sp>
        <p:nvSpPr>
          <p:cNvPr id="2" name="TextBox 1">
            <a:extLst>
              <a:ext uri="{FF2B5EF4-FFF2-40B4-BE49-F238E27FC236}">
                <a16:creationId xmlns:a16="http://schemas.microsoft.com/office/drawing/2014/main" id="{AF8CB30B-783E-4958-908B-8679BD5B7F3A}"/>
              </a:ext>
            </a:extLst>
          </p:cNvPr>
          <p:cNvSpPr txBox="1"/>
          <p:nvPr/>
        </p:nvSpPr>
        <p:spPr>
          <a:xfrm>
            <a:off x="816690" y="5027288"/>
            <a:ext cx="9555071" cy="1846659"/>
          </a:xfrm>
          <a:prstGeom prst="rect">
            <a:avLst/>
          </a:prstGeom>
          <a:solidFill>
            <a:schemeClr val="bg1"/>
          </a:solidFill>
        </p:spPr>
        <p:txBody>
          <a:bodyPr wrap="square" rtlCol="0">
            <a:spAutoFit/>
          </a:bodyPr>
          <a:lstStyle/>
          <a:p>
            <a:r>
              <a:rPr lang="en-GB" sz="2000" b="1" dirty="0">
                <a:solidFill>
                  <a:schemeClr val="tx1">
                    <a:lumMod val="75000"/>
                    <a:lumOff val="25000"/>
                  </a:schemeClr>
                </a:solidFill>
                <a:latin typeface="Calibri"/>
                <a:ea typeface="Calibri"/>
                <a:cs typeface="Calibri"/>
                <a:sym typeface="Calibri"/>
              </a:rPr>
              <a:t>Learning activity:</a:t>
            </a:r>
          </a:p>
          <a:p>
            <a:r>
              <a:rPr lang="en-GB" sz="2000" dirty="0">
                <a:solidFill>
                  <a:schemeClr val="tx1">
                    <a:lumMod val="75000"/>
                    <a:lumOff val="25000"/>
                  </a:schemeClr>
                </a:solidFill>
                <a:latin typeface="Calibri"/>
                <a:ea typeface="Calibri"/>
                <a:cs typeface="Calibri"/>
                <a:sym typeface="Calibri"/>
              </a:rPr>
              <a:t>Take the above information and try to create one paragraph that can convey to your guest the importance of the dark sky to human health. Can you use other senses to enhance what you are saying? Keep here in mind the aims of nature interpretation, see slides 12 and 13.</a:t>
            </a:r>
            <a:endParaRPr lang="en-GB" sz="2000" dirty="0">
              <a:solidFill>
                <a:schemeClr val="tx1">
                  <a:lumMod val="75000"/>
                  <a:lumOff val="25000"/>
                </a:schemeClr>
              </a:solidFill>
            </a:endParaRPr>
          </a:p>
          <a:p>
            <a:endParaRPr lang="is-IS" dirty="0"/>
          </a:p>
        </p:txBody>
      </p:sp>
    </p:spTree>
    <p:extLst>
      <p:ext uri="{BB962C8B-B14F-4D97-AF65-F5344CB8AC3E}">
        <p14:creationId xmlns:p14="http://schemas.microsoft.com/office/powerpoint/2010/main" val="112762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12" name="Google Shape;245;p7">
            <a:extLst>
              <a:ext uri="{FF2B5EF4-FFF2-40B4-BE49-F238E27FC236}">
                <a16:creationId xmlns:a16="http://schemas.microsoft.com/office/drawing/2014/main" id="{6586FCA3-DB7B-46EB-897A-E789516CBAE8}"/>
              </a:ext>
            </a:extLst>
          </p:cNvPr>
          <p:cNvSpPr/>
          <p:nvPr/>
        </p:nvSpPr>
        <p:spPr>
          <a:xfrm>
            <a:off x="1076440" y="262740"/>
            <a:ext cx="10264027" cy="714436"/>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sp>
        <p:nvSpPr>
          <p:cNvPr id="261" name="Google Shape;261;p8"/>
          <p:cNvSpPr/>
          <p:nvPr/>
        </p:nvSpPr>
        <p:spPr>
          <a:xfrm>
            <a:off x="4423941" y="-3443729"/>
            <a:ext cx="4915922" cy="1050965"/>
          </a:xfrm>
          <a:prstGeom prst="rect">
            <a:avLst/>
          </a:prstGeom>
          <a:solidFill>
            <a:srgbClr val="7C94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sp>
        <p:nvSpPr>
          <p:cNvPr id="262" name="Google Shape;262;p8"/>
          <p:cNvSpPr/>
          <p:nvPr/>
        </p:nvSpPr>
        <p:spPr>
          <a:xfrm>
            <a:off x="4977436" y="3683517"/>
            <a:ext cx="1548937" cy="1548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sp>
        <p:nvSpPr>
          <p:cNvPr id="263" name="Google Shape;263;p8"/>
          <p:cNvSpPr txBox="1"/>
          <p:nvPr/>
        </p:nvSpPr>
        <p:spPr>
          <a:xfrm>
            <a:off x="11615942" y="11443924"/>
            <a:ext cx="576060" cy="430124"/>
          </a:xfrm>
          <a:prstGeom prst="rect">
            <a:avLst/>
          </a:prstGeom>
          <a:noFill/>
          <a:ln>
            <a:noFill/>
          </a:ln>
        </p:spPr>
        <p:txBody>
          <a:bodyPr spcFirstLastPara="1" wrap="square" lIns="147450" tIns="73725" rIns="147450" bIns="73725" anchor="ctr" anchorCtr="0">
            <a:noAutofit/>
          </a:bodyPr>
          <a:lstStyle/>
          <a:p>
            <a:pPr marL="0" marR="0" lvl="0" indent="0" algn="ctr" rtl="0">
              <a:spcBef>
                <a:spcPts val="0"/>
              </a:spcBef>
              <a:spcAft>
                <a:spcPts val="0"/>
              </a:spcAft>
              <a:buNone/>
            </a:pPr>
            <a:fld id="{00000000-1234-1234-1234-123412341234}" type="slidenum">
              <a:rPr lang="is-IS" sz="1291" b="0" i="0">
                <a:solidFill>
                  <a:schemeClr val="dk1"/>
                </a:solidFill>
                <a:latin typeface="Calibri"/>
                <a:ea typeface="Calibri"/>
                <a:cs typeface="Calibri"/>
                <a:sym typeface="Calibri"/>
              </a:rPr>
              <a:t>8</a:t>
            </a:fld>
            <a:endParaRPr sz="1291" b="0" i="0">
              <a:solidFill>
                <a:schemeClr val="dk1"/>
              </a:solidFill>
              <a:latin typeface="Calibri"/>
              <a:ea typeface="Calibri"/>
              <a:cs typeface="Calibri"/>
              <a:sym typeface="Calibri"/>
            </a:endParaRPr>
          </a:p>
        </p:txBody>
      </p:sp>
      <p:sp>
        <p:nvSpPr>
          <p:cNvPr id="264" name="Google Shape;264;p8"/>
          <p:cNvSpPr txBox="1">
            <a:spLocks noGrp="1"/>
          </p:cNvSpPr>
          <p:nvPr>
            <p:ph type="body" idx="3"/>
          </p:nvPr>
        </p:nvSpPr>
        <p:spPr>
          <a:xfrm>
            <a:off x="4508205" y="1132198"/>
            <a:ext cx="6826545" cy="5100160"/>
          </a:xfrm>
          <a:prstGeom prst="rect">
            <a:avLst/>
          </a:prstGeom>
          <a:noFill/>
          <a:ln>
            <a:noFill/>
          </a:ln>
        </p:spPr>
        <p:txBody>
          <a:bodyPr spcFirstLastPara="1" wrap="square" lIns="91425" tIns="45700" rIns="91425" bIns="45700" anchor="t" anchorCtr="0">
            <a:noAutofit/>
          </a:bodyPr>
          <a:lstStyle/>
          <a:p>
            <a:pPr marL="0" lvl="0" indent="0" algn="just">
              <a:buSzPts val="1700"/>
            </a:pPr>
            <a:r>
              <a:rPr lang="is-IS" sz="2000" dirty="0">
                <a:solidFill>
                  <a:schemeClr val="tx1">
                    <a:lumMod val="75000"/>
                    <a:lumOff val="25000"/>
                  </a:schemeClr>
                </a:solidFill>
              </a:rPr>
              <a:t>The </a:t>
            </a:r>
            <a:r>
              <a:rPr lang="is-IS" sz="2000" dirty="0" err="1">
                <a:solidFill>
                  <a:schemeClr val="tx1">
                    <a:lumMod val="75000"/>
                    <a:lumOff val="25000"/>
                  </a:schemeClr>
                </a:solidFill>
              </a:rPr>
              <a:t>goal</a:t>
            </a:r>
            <a:r>
              <a:rPr lang="is-IS" sz="2000" dirty="0">
                <a:solidFill>
                  <a:schemeClr val="tx1">
                    <a:lumMod val="75000"/>
                    <a:lumOff val="25000"/>
                  </a:schemeClr>
                </a:solidFill>
              </a:rPr>
              <a:t> of </a:t>
            </a:r>
            <a:r>
              <a:rPr lang="is-IS" sz="2000" dirty="0" err="1">
                <a:solidFill>
                  <a:schemeClr val="tx1">
                    <a:lumMod val="75000"/>
                    <a:lumOff val="25000"/>
                  </a:schemeClr>
                </a:solidFill>
              </a:rPr>
              <a:t>your</a:t>
            </a:r>
            <a:r>
              <a:rPr lang="is-IS" sz="2000" dirty="0">
                <a:solidFill>
                  <a:schemeClr val="tx1">
                    <a:lumMod val="75000"/>
                    <a:lumOff val="25000"/>
                  </a:schemeClr>
                </a:solidFill>
              </a:rPr>
              <a:t> </a:t>
            </a:r>
            <a:r>
              <a:rPr lang="is-IS" sz="2000" dirty="0" err="1">
                <a:solidFill>
                  <a:schemeClr val="tx1">
                    <a:lumMod val="75000"/>
                    <a:lumOff val="25000"/>
                  </a:schemeClr>
                </a:solidFill>
              </a:rPr>
              <a:t>message</a:t>
            </a:r>
            <a:r>
              <a:rPr lang="is-IS" sz="2000" dirty="0">
                <a:solidFill>
                  <a:schemeClr val="tx1">
                    <a:lumMod val="75000"/>
                    <a:lumOff val="25000"/>
                  </a:schemeClr>
                </a:solidFill>
              </a:rPr>
              <a:t> is for people </a:t>
            </a:r>
            <a:r>
              <a:rPr lang="is-IS" sz="2000" dirty="0" err="1">
                <a:solidFill>
                  <a:schemeClr val="tx1">
                    <a:lumMod val="75000"/>
                    <a:lumOff val="25000"/>
                  </a:schemeClr>
                </a:solidFill>
              </a:rPr>
              <a:t>to</a:t>
            </a:r>
            <a:r>
              <a:rPr lang="is-IS" sz="2000" dirty="0">
                <a:solidFill>
                  <a:schemeClr val="tx1">
                    <a:lumMod val="75000"/>
                    <a:lumOff val="25000"/>
                  </a:schemeClr>
                </a:solidFill>
              </a:rPr>
              <a:t> </a:t>
            </a:r>
            <a:r>
              <a:rPr lang="is-IS" sz="2000" dirty="0" err="1">
                <a:solidFill>
                  <a:schemeClr val="tx1">
                    <a:lumMod val="75000"/>
                    <a:lumOff val="25000"/>
                  </a:schemeClr>
                </a:solidFill>
              </a:rPr>
              <a:t>understand</a:t>
            </a:r>
            <a:r>
              <a:rPr lang="is-IS" sz="2000" dirty="0">
                <a:solidFill>
                  <a:schemeClr val="tx1">
                    <a:lumMod val="75000"/>
                    <a:lumOff val="25000"/>
                  </a:schemeClr>
                </a:solidFill>
              </a:rPr>
              <a:t> </a:t>
            </a:r>
            <a:r>
              <a:rPr lang="is-IS" sz="2000" dirty="0" err="1">
                <a:solidFill>
                  <a:schemeClr val="tx1">
                    <a:lumMod val="75000"/>
                    <a:lumOff val="25000"/>
                  </a:schemeClr>
                </a:solidFill>
              </a:rPr>
              <a:t>the</a:t>
            </a:r>
            <a:r>
              <a:rPr lang="is-IS" sz="2000" dirty="0">
                <a:solidFill>
                  <a:schemeClr val="tx1">
                    <a:lumMod val="75000"/>
                    <a:lumOff val="25000"/>
                  </a:schemeClr>
                </a:solidFill>
              </a:rPr>
              <a:t> </a:t>
            </a:r>
            <a:r>
              <a:rPr lang="is-IS" sz="2000" dirty="0" err="1">
                <a:solidFill>
                  <a:schemeClr val="tx1">
                    <a:lumMod val="75000"/>
                    <a:lumOff val="25000"/>
                  </a:schemeClr>
                </a:solidFill>
              </a:rPr>
              <a:t>importance</a:t>
            </a:r>
            <a:r>
              <a:rPr lang="is-IS" sz="2000" dirty="0">
                <a:solidFill>
                  <a:schemeClr val="tx1">
                    <a:lumMod val="75000"/>
                    <a:lumOff val="25000"/>
                  </a:schemeClr>
                </a:solidFill>
              </a:rPr>
              <a:t> of </a:t>
            </a:r>
            <a:r>
              <a:rPr lang="is-IS" sz="2000" dirty="0" err="1">
                <a:solidFill>
                  <a:schemeClr val="tx1">
                    <a:lumMod val="75000"/>
                    <a:lumOff val="25000"/>
                  </a:schemeClr>
                </a:solidFill>
              </a:rPr>
              <a:t>darkness</a:t>
            </a:r>
            <a:r>
              <a:rPr lang="is-IS" sz="2000" dirty="0">
                <a:solidFill>
                  <a:schemeClr val="tx1">
                    <a:lumMod val="75000"/>
                    <a:lumOff val="25000"/>
                  </a:schemeClr>
                </a:solidFill>
              </a:rPr>
              <a:t> for </a:t>
            </a:r>
            <a:r>
              <a:rPr lang="is-IS" sz="2000" dirty="0" err="1">
                <a:solidFill>
                  <a:schemeClr val="tx1">
                    <a:lumMod val="75000"/>
                    <a:lumOff val="25000"/>
                  </a:schemeClr>
                </a:solidFill>
              </a:rPr>
              <a:t>the</a:t>
            </a:r>
            <a:r>
              <a:rPr lang="is-IS" sz="2000" dirty="0">
                <a:solidFill>
                  <a:schemeClr val="tx1">
                    <a:lumMod val="75000"/>
                    <a:lumOff val="25000"/>
                  </a:schemeClr>
                </a:solidFill>
              </a:rPr>
              <a:t> </a:t>
            </a:r>
            <a:r>
              <a:rPr lang="is-IS" sz="2000" dirty="0" err="1">
                <a:solidFill>
                  <a:schemeClr val="tx1">
                    <a:lumMod val="75000"/>
                    <a:lumOff val="25000"/>
                  </a:schemeClr>
                </a:solidFill>
              </a:rPr>
              <a:t>life</a:t>
            </a:r>
            <a:r>
              <a:rPr lang="is-IS" sz="2000" dirty="0">
                <a:solidFill>
                  <a:schemeClr val="tx1">
                    <a:lumMod val="75000"/>
                    <a:lumOff val="25000"/>
                  </a:schemeClr>
                </a:solidFill>
              </a:rPr>
              <a:t> of </a:t>
            </a:r>
            <a:r>
              <a:rPr lang="is-IS" sz="2000" dirty="0" err="1">
                <a:solidFill>
                  <a:schemeClr val="tx1">
                    <a:lumMod val="75000"/>
                    <a:lumOff val="25000"/>
                  </a:schemeClr>
                </a:solidFill>
              </a:rPr>
              <a:t>many</a:t>
            </a:r>
            <a:r>
              <a:rPr lang="is-IS" sz="2000" dirty="0">
                <a:solidFill>
                  <a:schemeClr val="tx1">
                    <a:lumMod val="75000"/>
                    <a:lumOff val="25000"/>
                  </a:schemeClr>
                </a:solidFill>
              </a:rPr>
              <a:t> </a:t>
            </a:r>
            <a:r>
              <a:rPr lang="is-IS" sz="2000" dirty="0" err="1">
                <a:solidFill>
                  <a:schemeClr val="tx1">
                    <a:lumMod val="75000"/>
                    <a:lumOff val="25000"/>
                  </a:schemeClr>
                </a:solidFill>
              </a:rPr>
              <a:t>organisms</a:t>
            </a:r>
            <a:r>
              <a:rPr lang="is-IS" sz="2000" dirty="0">
                <a:solidFill>
                  <a:schemeClr val="tx1">
                    <a:lumMod val="75000"/>
                    <a:lumOff val="25000"/>
                  </a:schemeClr>
                </a:solidFill>
              </a:rPr>
              <a:t>, </a:t>
            </a:r>
            <a:r>
              <a:rPr lang="is-IS" sz="2000" dirty="0" err="1">
                <a:solidFill>
                  <a:schemeClr val="tx1">
                    <a:lumMod val="75000"/>
                    <a:lumOff val="25000"/>
                  </a:schemeClr>
                </a:solidFill>
              </a:rPr>
              <a:t>e.g</a:t>
            </a:r>
            <a:r>
              <a:rPr lang="is-IS" sz="2000" dirty="0">
                <a:solidFill>
                  <a:schemeClr val="tx1">
                    <a:lumMod val="75000"/>
                    <a:lumOff val="25000"/>
                  </a:schemeClr>
                </a:solidFill>
              </a:rPr>
              <a:t>. </a:t>
            </a:r>
            <a:r>
              <a:rPr lang="is-IS" sz="2000" dirty="0" err="1">
                <a:solidFill>
                  <a:schemeClr val="tx1">
                    <a:lumMod val="75000"/>
                    <a:lumOff val="25000"/>
                  </a:schemeClr>
                </a:solidFill>
              </a:rPr>
              <a:t>autumn</a:t>
            </a:r>
            <a:r>
              <a:rPr lang="is-IS" sz="2000" dirty="0">
                <a:solidFill>
                  <a:schemeClr val="tx1">
                    <a:lumMod val="75000"/>
                    <a:lumOff val="25000"/>
                  </a:schemeClr>
                </a:solidFill>
              </a:rPr>
              <a:t> </a:t>
            </a:r>
            <a:r>
              <a:rPr lang="is-IS" sz="2000" dirty="0" err="1">
                <a:solidFill>
                  <a:schemeClr val="tx1">
                    <a:lumMod val="75000"/>
                    <a:lumOff val="25000"/>
                  </a:schemeClr>
                </a:solidFill>
              </a:rPr>
              <a:t>butterflies</a:t>
            </a:r>
            <a:r>
              <a:rPr lang="is-IS" sz="2000" dirty="0">
                <a:solidFill>
                  <a:schemeClr val="tx1">
                    <a:lumMod val="75000"/>
                    <a:lumOff val="25000"/>
                  </a:schemeClr>
                </a:solidFill>
              </a:rPr>
              <a:t>, for </a:t>
            </a:r>
            <a:r>
              <a:rPr lang="is-IS" sz="2000" dirty="0" err="1">
                <a:solidFill>
                  <a:schemeClr val="tx1">
                    <a:lumMod val="75000"/>
                    <a:lumOff val="25000"/>
                  </a:schemeClr>
                </a:solidFill>
              </a:rPr>
              <a:t>our</a:t>
            </a:r>
            <a:r>
              <a:rPr lang="is-IS" sz="2000" dirty="0">
                <a:solidFill>
                  <a:schemeClr val="tx1">
                    <a:lumMod val="75000"/>
                    <a:lumOff val="25000"/>
                  </a:schemeClr>
                </a:solidFill>
              </a:rPr>
              <a:t> </a:t>
            </a:r>
            <a:r>
              <a:rPr lang="is-IS" sz="2000" dirty="0" err="1">
                <a:solidFill>
                  <a:schemeClr val="tx1">
                    <a:lumMod val="75000"/>
                    <a:lumOff val="25000"/>
                  </a:schemeClr>
                </a:solidFill>
              </a:rPr>
              <a:t>own</a:t>
            </a:r>
            <a:r>
              <a:rPr lang="is-IS" sz="2000" dirty="0">
                <a:solidFill>
                  <a:schemeClr val="tx1">
                    <a:lumMod val="75000"/>
                    <a:lumOff val="25000"/>
                  </a:schemeClr>
                </a:solidFill>
              </a:rPr>
              <a:t> </a:t>
            </a:r>
            <a:r>
              <a:rPr lang="is-IS" sz="2000" dirty="0" err="1">
                <a:solidFill>
                  <a:schemeClr val="tx1">
                    <a:lumMod val="75000"/>
                    <a:lumOff val="25000"/>
                  </a:schemeClr>
                </a:solidFill>
              </a:rPr>
              <a:t>night</a:t>
            </a:r>
            <a:r>
              <a:rPr lang="is-IS" sz="2000" dirty="0">
                <a:solidFill>
                  <a:schemeClr val="tx1">
                    <a:lumMod val="75000"/>
                    <a:lumOff val="25000"/>
                  </a:schemeClr>
                </a:solidFill>
              </a:rPr>
              <a:t> </a:t>
            </a:r>
            <a:r>
              <a:rPr lang="is-IS" sz="2000" dirty="0" err="1">
                <a:solidFill>
                  <a:schemeClr val="tx1">
                    <a:lumMod val="75000"/>
                    <a:lumOff val="25000"/>
                  </a:schemeClr>
                </a:solidFill>
              </a:rPr>
              <a:t>sleep</a:t>
            </a:r>
            <a:r>
              <a:rPr lang="is-IS" sz="2000" dirty="0">
                <a:solidFill>
                  <a:schemeClr val="tx1">
                    <a:lumMod val="75000"/>
                    <a:lumOff val="25000"/>
                  </a:schemeClr>
                </a:solidFill>
              </a:rPr>
              <a:t>, </a:t>
            </a:r>
            <a:r>
              <a:rPr lang="is-IS" sz="2000" dirty="0" err="1">
                <a:solidFill>
                  <a:schemeClr val="tx1">
                    <a:lumMod val="75000"/>
                    <a:lumOff val="25000"/>
                  </a:schemeClr>
                </a:solidFill>
              </a:rPr>
              <a:t>insect</a:t>
            </a:r>
            <a:r>
              <a:rPr lang="is-IS" sz="2000" dirty="0">
                <a:solidFill>
                  <a:schemeClr val="tx1">
                    <a:lumMod val="75000"/>
                    <a:lumOff val="25000"/>
                  </a:schemeClr>
                </a:solidFill>
              </a:rPr>
              <a:t> </a:t>
            </a:r>
            <a:r>
              <a:rPr lang="is-IS" sz="2000" dirty="0" err="1">
                <a:solidFill>
                  <a:schemeClr val="tx1">
                    <a:lumMod val="75000"/>
                    <a:lumOff val="25000"/>
                  </a:schemeClr>
                </a:solidFill>
              </a:rPr>
              <a:t>foraging</a:t>
            </a:r>
            <a:r>
              <a:rPr lang="is-IS" sz="2000" dirty="0">
                <a:solidFill>
                  <a:schemeClr val="tx1">
                    <a:lumMod val="75000"/>
                    <a:lumOff val="25000"/>
                  </a:schemeClr>
                </a:solidFill>
              </a:rPr>
              <a:t>, </a:t>
            </a:r>
            <a:r>
              <a:rPr lang="is-IS" sz="2000" dirty="0" err="1">
                <a:solidFill>
                  <a:schemeClr val="tx1">
                    <a:lumMod val="75000"/>
                    <a:lumOff val="25000"/>
                  </a:schemeClr>
                </a:solidFill>
              </a:rPr>
              <a:t>etc</a:t>
            </a:r>
            <a:r>
              <a:rPr lang="is-IS" sz="2000" dirty="0">
                <a:solidFill>
                  <a:schemeClr val="tx1">
                    <a:lumMod val="75000"/>
                    <a:lumOff val="25000"/>
                  </a:schemeClr>
                </a:solidFill>
              </a:rPr>
              <a:t>.</a:t>
            </a:r>
            <a:endParaRPr sz="20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1774"/>
              <a:buNone/>
            </a:pPr>
            <a:endParaRPr sz="20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1700"/>
              <a:buNone/>
            </a:pPr>
            <a:r>
              <a:rPr lang="is-IS" sz="2000" dirty="0" err="1">
                <a:solidFill>
                  <a:schemeClr val="tx1">
                    <a:lumMod val="75000"/>
                    <a:lumOff val="25000"/>
                  </a:schemeClr>
                </a:solidFill>
              </a:rPr>
              <a:t>We</a:t>
            </a:r>
            <a:r>
              <a:rPr lang="is-IS" sz="2000" dirty="0">
                <a:solidFill>
                  <a:schemeClr val="tx1">
                    <a:lumMod val="75000"/>
                    <a:lumOff val="25000"/>
                  </a:schemeClr>
                </a:solidFill>
              </a:rPr>
              <a:t> </a:t>
            </a:r>
            <a:r>
              <a:rPr lang="is-IS" sz="2000" dirty="0" err="1">
                <a:solidFill>
                  <a:schemeClr val="tx1">
                    <a:lumMod val="75000"/>
                    <a:lumOff val="25000"/>
                  </a:schemeClr>
                </a:solidFill>
              </a:rPr>
              <a:t>try</a:t>
            </a:r>
            <a:r>
              <a:rPr lang="is-IS" sz="2000" dirty="0">
                <a:solidFill>
                  <a:schemeClr val="tx1">
                    <a:lumMod val="75000"/>
                    <a:lumOff val="25000"/>
                  </a:schemeClr>
                </a:solidFill>
              </a:rPr>
              <a:t> </a:t>
            </a:r>
            <a:r>
              <a:rPr lang="is-IS" sz="2000" dirty="0" err="1">
                <a:solidFill>
                  <a:schemeClr val="tx1">
                    <a:lumMod val="75000"/>
                    <a:lumOff val="25000"/>
                  </a:schemeClr>
                </a:solidFill>
              </a:rPr>
              <a:t>to</a:t>
            </a:r>
            <a:r>
              <a:rPr lang="is-IS" sz="2000" dirty="0">
                <a:solidFill>
                  <a:schemeClr val="tx1">
                    <a:lumMod val="75000"/>
                    <a:lumOff val="25000"/>
                  </a:schemeClr>
                </a:solidFill>
              </a:rPr>
              <a:t> </a:t>
            </a:r>
            <a:r>
              <a:rPr lang="is-IS" sz="2000" dirty="0" err="1">
                <a:solidFill>
                  <a:schemeClr val="tx1">
                    <a:lumMod val="75000"/>
                    <a:lumOff val="25000"/>
                  </a:schemeClr>
                </a:solidFill>
              </a:rPr>
              <a:t>use</a:t>
            </a:r>
            <a:r>
              <a:rPr lang="is-IS" sz="2000" dirty="0">
                <a:solidFill>
                  <a:schemeClr val="tx1">
                    <a:lumMod val="75000"/>
                    <a:lumOff val="25000"/>
                  </a:schemeClr>
                </a:solidFill>
              </a:rPr>
              <a:t> </a:t>
            </a:r>
            <a:r>
              <a:rPr lang="is-IS" sz="2000" dirty="0" err="1">
                <a:solidFill>
                  <a:schemeClr val="tx1">
                    <a:lumMod val="75000"/>
                    <a:lumOff val="25000"/>
                  </a:schemeClr>
                </a:solidFill>
              </a:rPr>
              <a:t>all</a:t>
            </a:r>
            <a:r>
              <a:rPr lang="is-IS" sz="2000" dirty="0">
                <a:solidFill>
                  <a:schemeClr val="tx1">
                    <a:lumMod val="75000"/>
                    <a:lumOff val="25000"/>
                  </a:schemeClr>
                </a:solidFill>
              </a:rPr>
              <a:t> </a:t>
            </a:r>
            <a:r>
              <a:rPr lang="is-IS" sz="2000" dirty="0" err="1">
                <a:solidFill>
                  <a:schemeClr val="tx1">
                    <a:lumMod val="75000"/>
                    <a:lumOff val="25000"/>
                  </a:schemeClr>
                </a:solidFill>
              </a:rPr>
              <a:t>our</a:t>
            </a:r>
            <a:r>
              <a:rPr lang="is-IS" sz="2000" dirty="0">
                <a:solidFill>
                  <a:schemeClr val="tx1">
                    <a:lumMod val="75000"/>
                    <a:lumOff val="25000"/>
                  </a:schemeClr>
                </a:solidFill>
              </a:rPr>
              <a:t> senses – </a:t>
            </a:r>
            <a:r>
              <a:rPr lang="is-IS" sz="2000" dirty="0" err="1">
                <a:solidFill>
                  <a:schemeClr val="tx1">
                    <a:lumMod val="75000"/>
                    <a:lumOff val="25000"/>
                  </a:schemeClr>
                </a:solidFill>
              </a:rPr>
              <a:t>what</a:t>
            </a:r>
            <a:r>
              <a:rPr lang="is-IS" sz="2000" dirty="0">
                <a:solidFill>
                  <a:schemeClr val="tx1">
                    <a:lumMod val="75000"/>
                    <a:lumOff val="25000"/>
                  </a:schemeClr>
                </a:solidFill>
              </a:rPr>
              <a:t> </a:t>
            </a:r>
            <a:r>
              <a:rPr lang="is-IS" sz="2000" dirty="0" err="1">
                <a:solidFill>
                  <a:schemeClr val="tx1">
                    <a:lumMod val="75000"/>
                    <a:lumOff val="25000"/>
                  </a:schemeClr>
                </a:solidFill>
              </a:rPr>
              <a:t>we</a:t>
            </a:r>
            <a:r>
              <a:rPr lang="is-IS" sz="2000" dirty="0">
                <a:solidFill>
                  <a:schemeClr val="tx1">
                    <a:lumMod val="75000"/>
                    <a:lumOff val="25000"/>
                  </a:schemeClr>
                </a:solidFill>
              </a:rPr>
              <a:t> </a:t>
            </a:r>
            <a:r>
              <a:rPr lang="is-IS" sz="2000" dirty="0" err="1">
                <a:solidFill>
                  <a:schemeClr val="tx1">
                    <a:lumMod val="75000"/>
                    <a:lumOff val="25000"/>
                  </a:schemeClr>
                </a:solidFill>
              </a:rPr>
              <a:t>see</a:t>
            </a:r>
            <a:r>
              <a:rPr lang="is-IS" sz="2000" dirty="0">
                <a:solidFill>
                  <a:schemeClr val="tx1">
                    <a:lumMod val="75000"/>
                    <a:lumOff val="25000"/>
                  </a:schemeClr>
                </a:solidFill>
              </a:rPr>
              <a:t>, </a:t>
            </a:r>
            <a:r>
              <a:rPr lang="is-IS" sz="2000" dirty="0" err="1">
                <a:solidFill>
                  <a:schemeClr val="tx1">
                    <a:lumMod val="75000"/>
                    <a:lumOff val="25000"/>
                  </a:schemeClr>
                </a:solidFill>
              </a:rPr>
              <a:t>hear</a:t>
            </a:r>
            <a:r>
              <a:rPr lang="is-IS" sz="2000" dirty="0">
                <a:solidFill>
                  <a:schemeClr val="tx1">
                    <a:lumMod val="75000"/>
                    <a:lumOff val="25000"/>
                  </a:schemeClr>
                </a:solidFill>
              </a:rPr>
              <a:t>, smell, </a:t>
            </a:r>
            <a:r>
              <a:rPr lang="is-IS" sz="2000" dirty="0" err="1">
                <a:solidFill>
                  <a:schemeClr val="tx1">
                    <a:lumMod val="75000"/>
                    <a:lumOff val="25000"/>
                  </a:schemeClr>
                </a:solidFill>
              </a:rPr>
              <a:t>taste</a:t>
            </a:r>
            <a:r>
              <a:rPr lang="is-IS" sz="2000" dirty="0">
                <a:solidFill>
                  <a:schemeClr val="tx1">
                    <a:lumMod val="75000"/>
                    <a:lumOff val="25000"/>
                  </a:schemeClr>
                </a:solidFill>
              </a:rPr>
              <a:t> </a:t>
            </a:r>
            <a:r>
              <a:rPr lang="is-IS" sz="2000" dirty="0" err="1">
                <a:solidFill>
                  <a:schemeClr val="tx1">
                    <a:lumMod val="75000"/>
                    <a:lumOff val="25000"/>
                  </a:schemeClr>
                </a:solidFill>
              </a:rPr>
              <a:t>and</a:t>
            </a:r>
            <a:r>
              <a:rPr lang="is-IS" sz="2000" dirty="0">
                <a:solidFill>
                  <a:schemeClr val="tx1">
                    <a:lumMod val="75000"/>
                    <a:lumOff val="25000"/>
                  </a:schemeClr>
                </a:solidFill>
              </a:rPr>
              <a:t> </a:t>
            </a:r>
            <a:r>
              <a:rPr lang="is-IS" sz="2000" dirty="0" err="1">
                <a:solidFill>
                  <a:schemeClr val="tx1">
                    <a:lumMod val="75000"/>
                    <a:lumOff val="25000"/>
                  </a:schemeClr>
                </a:solidFill>
              </a:rPr>
              <a:t>touch</a:t>
            </a:r>
            <a:r>
              <a:rPr lang="is-IS" sz="2000" dirty="0">
                <a:solidFill>
                  <a:schemeClr val="tx1">
                    <a:lumMod val="75000"/>
                    <a:lumOff val="25000"/>
                  </a:schemeClr>
                </a:solidFill>
              </a:rPr>
              <a:t>. </a:t>
            </a:r>
            <a:endParaRPr sz="20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1774"/>
              <a:buNone/>
            </a:pPr>
            <a:endParaRPr sz="20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1700"/>
              <a:buNone/>
            </a:pPr>
            <a:r>
              <a:rPr lang="is-IS" sz="2000" dirty="0">
                <a:solidFill>
                  <a:schemeClr val="tx1">
                    <a:lumMod val="75000"/>
                    <a:lumOff val="25000"/>
                  </a:schemeClr>
                </a:solidFill>
              </a:rPr>
              <a:t>The </a:t>
            </a:r>
            <a:r>
              <a:rPr lang="is-IS" sz="2000" dirty="0" err="1">
                <a:solidFill>
                  <a:schemeClr val="tx1">
                    <a:lumMod val="75000"/>
                    <a:lumOff val="25000"/>
                  </a:schemeClr>
                </a:solidFill>
              </a:rPr>
              <a:t>aim</a:t>
            </a:r>
            <a:r>
              <a:rPr lang="is-IS" sz="2000" dirty="0">
                <a:solidFill>
                  <a:schemeClr val="tx1">
                    <a:lumMod val="75000"/>
                    <a:lumOff val="25000"/>
                  </a:schemeClr>
                </a:solidFill>
              </a:rPr>
              <a:t> is </a:t>
            </a:r>
            <a:r>
              <a:rPr lang="is-IS" sz="2000" dirty="0" err="1">
                <a:solidFill>
                  <a:schemeClr val="tx1">
                    <a:lumMod val="75000"/>
                    <a:lumOff val="25000"/>
                  </a:schemeClr>
                </a:solidFill>
              </a:rPr>
              <a:t>to</a:t>
            </a:r>
            <a:r>
              <a:rPr lang="is-IS" sz="2000" dirty="0">
                <a:solidFill>
                  <a:schemeClr val="tx1">
                    <a:lumMod val="75000"/>
                    <a:lumOff val="25000"/>
                  </a:schemeClr>
                </a:solidFill>
              </a:rPr>
              <a:t> </a:t>
            </a:r>
            <a:r>
              <a:rPr lang="is-IS" sz="2000" dirty="0" err="1">
                <a:solidFill>
                  <a:schemeClr val="tx1">
                    <a:lumMod val="75000"/>
                    <a:lumOff val="25000"/>
                  </a:schemeClr>
                </a:solidFill>
              </a:rPr>
              <a:t>incorporate</a:t>
            </a:r>
            <a:r>
              <a:rPr lang="is-IS" sz="2000" dirty="0">
                <a:solidFill>
                  <a:schemeClr val="tx1">
                    <a:lumMod val="75000"/>
                    <a:lumOff val="25000"/>
                  </a:schemeClr>
                </a:solidFill>
              </a:rPr>
              <a:t> </a:t>
            </a:r>
            <a:r>
              <a:rPr lang="is-IS" sz="2000" dirty="0" err="1">
                <a:solidFill>
                  <a:schemeClr val="tx1">
                    <a:lumMod val="75000"/>
                    <a:lumOff val="25000"/>
                  </a:schemeClr>
                </a:solidFill>
              </a:rPr>
              <a:t>all</a:t>
            </a:r>
            <a:r>
              <a:rPr lang="is-IS" sz="2000" dirty="0">
                <a:solidFill>
                  <a:schemeClr val="tx1">
                    <a:lumMod val="75000"/>
                    <a:lumOff val="25000"/>
                  </a:schemeClr>
                </a:solidFill>
              </a:rPr>
              <a:t> these senses </a:t>
            </a:r>
            <a:r>
              <a:rPr lang="is-IS" sz="2000" dirty="0" err="1">
                <a:solidFill>
                  <a:schemeClr val="tx1">
                    <a:lumMod val="75000"/>
                    <a:lumOff val="25000"/>
                  </a:schemeClr>
                </a:solidFill>
              </a:rPr>
              <a:t>during</a:t>
            </a:r>
            <a:r>
              <a:rPr lang="is-IS" sz="2000" dirty="0">
                <a:solidFill>
                  <a:schemeClr val="tx1">
                    <a:lumMod val="75000"/>
                    <a:lumOff val="25000"/>
                  </a:schemeClr>
                </a:solidFill>
              </a:rPr>
              <a:t> </a:t>
            </a:r>
            <a:r>
              <a:rPr lang="is-IS" sz="2000" dirty="0" err="1">
                <a:solidFill>
                  <a:schemeClr val="tx1">
                    <a:lumMod val="75000"/>
                    <a:lumOff val="25000"/>
                  </a:schemeClr>
                </a:solidFill>
              </a:rPr>
              <a:t>our</a:t>
            </a:r>
            <a:r>
              <a:rPr lang="is-IS" sz="2000" dirty="0">
                <a:solidFill>
                  <a:schemeClr val="tx1">
                    <a:lumMod val="75000"/>
                    <a:lumOff val="25000"/>
                  </a:schemeClr>
                </a:solidFill>
              </a:rPr>
              <a:t> </a:t>
            </a:r>
            <a:r>
              <a:rPr lang="is-IS" sz="2000" dirty="0" err="1">
                <a:solidFill>
                  <a:schemeClr val="tx1">
                    <a:lumMod val="75000"/>
                    <a:lumOff val="25000"/>
                  </a:schemeClr>
                </a:solidFill>
              </a:rPr>
              <a:t>night</a:t>
            </a:r>
            <a:r>
              <a:rPr lang="is-IS" sz="2000" dirty="0">
                <a:solidFill>
                  <a:schemeClr val="tx1">
                    <a:lumMod val="75000"/>
                    <a:lumOff val="25000"/>
                  </a:schemeClr>
                </a:solidFill>
              </a:rPr>
              <a:t> </a:t>
            </a:r>
            <a:r>
              <a:rPr lang="is-IS" sz="2000" dirty="0" err="1">
                <a:solidFill>
                  <a:schemeClr val="tx1">
                    <a:lumMod val="75000"/>
                    <a:lumOff val="25000"/>
                  </a:schemeClr>
                </a:solidFill>
              </a:rPr>
              <a:t>time</a:t>
            </a:r>
            <a:r>
              <a:rPr lang="is-IS" sz="2000" dirty="0">
                <a:solidFill>
                  <a:schemeClr val="tx1">
                    <a:lumMod val="75000"/>
                    <a:lumOff val="25000"/>
                  </a:schemeClr>
                </a:solidFill>
              </a:rPr>
              <a:t> </a:t>
            </a:r>
            <a:r>
              <a:rPr lang="is-IS" sz="2000" dirty="0" err="1">
                <a:solidFill>
                  <a:schemeClr val="tx1">
                    <a:lumMod val="75000"/>
                    <a:lumOff val="25000"/>
                  </a:schemeClr>
                </a:solidFill>
              </a:rPr>
              <a:t>experiences</a:t>
            </a:r>
            <a:r>
              <a:rPr lang="is-IS" sz="2000" dirty="0">
                <a:solidFill>
                  <a:schemeClr val="tx1">
                    <a:lumMod val="75000"/>
                    <a:lumOff val="25000"/>
                  </a:schemeClr>
                </a:solidFill>
              </a:rPr>
              <a:t> </a:t>
            </a:r>
            <a:r>
              <a:rPr lang="is-IS" sz="2000" dirty="0" err="1">
                <a:solidFill>
                  <a:schemeClr val="tx1">
                    <a:lumMod val="75000"/>
                    <a:lumOff val="25000"/>
                  </a:schemeClr>
                </a:solidFill>
              </a:rPr>
              <a:t>so</a:t>
            </a:r>
            <a:r>
              <a:rPr lang="is-IS" sz="2000" dirty="0">
                <a:solidFill>
                  <a:schemeClr val="tx1">
                    <a:lumMod val="75000"/>
                    <a:lumOff val="25000"/>
                  </a:schemeClr>
                </a:solidFill>
              </a:rPr>
              <a:t> that </a:t>
            </a:r>
            <a:r>
              <a:rPr lang="is-IS" sz="2000" dirty="0" err="1">
                <a:solidFill>
                  <a:schemeClr val="tx1">
                    <a:lumMod val="75000"/>
                    <a:lumOff val="25000"/>
                  </a:schemeClr>
                </a:solidFill>
              </a:rPr>
              <a:t>we</a:t>
            </a:r>
            <a:r>
              <a:rPr lang="is-IS" sz="2000" dirty="0">
                <a:solidFill>
                  <a:schemeClr val="tx1">
                    <a:lumMod val="75000"/>
                    <a:lumOff val="25000"/>
                  </a:schemeClr>
                </a:solidFill>
              </a:rPr>
              <a:t> – </a:t>
            </a:r>
            <a:r>
              <a:rPr lang="is-IS" sz="2000" dirty="0" err="1">
                <a:solidFill>
                  <a:schemeClr val="tx1">
                    <a:lumMod val="75000"/>
                    <a:lumOff val="25000"/>
                  </a:schemeClr>
                </a:solidFill>
              </a:rPr>
              <a:t>ideally</a:t>
            </a:r>
            <a:r>
              <a:rPr lang="is-IS" sz="2000" dirty="0">
                <a:solidFill>
                  <a:schemeClr val="tx1">
                    <a:lumMod val="75000"/>
                    <a:lumOff val="25000"/>
                  </a:schemeClr>
                </a:solidFill>
              </a:rPr>
              <a:t> – </a:t>
            </a:r>
            <a:r>
              <a:rPr lang="is-IS" sz="2000" dirty="0" err="1">
                <a:solidFill>
                  <a:schemeClr val="tx1">
                    <a:lumMod val="75000"/>
                    <a:lumOff val="25000"/>
                  </a:schemeClr>
                </a:solidFill>
              </a:rPr>
              <a:t>do</a:t>
            </a:r>
            <a:r>
              <a:rPr lang="is-IS" sz="2000" dirty="0">
                <a:solidFill>
                  <a:schemeClr val="tx1">
                    <a:lumMod val="75000"/>
                    <a:lumOff val="25000"/>
                  </a:schemeClr>
                </a:solidFill>
              </a:rPr>
              <a:t> not </a:t>
            </a:r>
            <a:r>
              <a:rPr lang="is-IS" sz="2000" dirty="0" err="1">
                <a:solidFill>
                  <a:schemeClr val="tx1">
                    <a:lumMod val="75000"/>
                    <a:lumOff val="25000"/>
                  </a:schemeClr>
                </a:solidFill>
              </a:rPr>
              <a:t>need</a:t>
            </a:r>
            <a:r>
              <a:rPr lang="is-IS" sz="2000" dirty="0">
                <a:solidFill>
                  <a:schemeClr val="tx1">
                    <a:lumMod val="75000"/>
                    <a:lumOff val="25000"/>
                  </a:schemeClr>
                </a:solidFill>
              </a:rPr>
              <a:t> </a:t>
            </a:r>
            <a:r>
              <a:rPr lang="is-IS" sz="2000" dirty="0" err="1">
                <a:solidFill>
                  <a:schemeClr val="tx1">
                    <a:lumMod val="75000"/>
                    <a:lumOff val="25000"/>
                  </a:schemeClr>
                </a:solidFill>
              </a:rPr>
              <a:t>to</a:t>
            </a:r>
            <a:r>
              <a:rPr lang="is-IS" sz="2000" dirty="0">
                <a:solidFill>
                  <a:schemeClr val="tx1">
                    <a:lumMod val="75000"/>
                    <a:lumOff val="25000"/>
                  </a:schemeClr>
                </a:solidFill>
              </a:rPr>
              <a:t> </a:t>
            </a:r>
            <a:r>
              <a:rPr lang="is-IS" sz="2000" dirty="0" err="1">
                <a:solidFill>
                  <a:schemeClr val="tx1">
                    <a:lumMod val="75000"/>
                    <a:lumOff val="25000"/>
                  </a:schemeClr>
                </a:solidFill>
              </a:rPr>
              <a:t>put</a:t>
            </a:r>
            <a:r>
              <a:rPr lang="is-IS" sz="2000" dirty="0">
                <a:solidFill>
                  <a:schemeClr val="tx1">
                    <a:lumMod val="75000"/>
                    <a:lumOff val="25000"/>
                  </a:schemeClr>
                </a:solidFill>
              </a:rPr>
              <a:t> </a:t>
            </a:r>
            <a:r>
              <a:rPr lang="is-IS" sz="2000" dirty="0" err="1">
                <a:solidFill>
                  <a:schemeClr val="tx1">
                    <a:lumMod val="75000"/>
                    <a:lumOff val="25000"/>
                  </a:schemeClr>
                </a:solidFill>
              </a:rPr>
              <a:t>our</a:t>
            </a:r>
            <a:r>
              <a:rPr lang="is-IS" sz="2000" dirty="0">
                <a:solidFill>
                  <a:schemeClr val="tx1">
                    <a:lumMod val="75000"/>
                    <a:lumOff val="25000"/>
                  </a:schemeClr>
                </a:solidFill>
              </a:rPr>
              <a:t> </a:t>
            </a:r>
            <a:r>
              <a:rPr lang="is-IS" sz="2000" dirty="0" err="1">
                <a:solidFill>
                  <a:schemeClr val="tx1">
                    <a:lumMod val="75000"/>
                    <a:lumOff val="25000"/>
                  </a:schemeClr>
                </a:solidFill>
              </a:rPr>
              <a:t>message</a:t>
            </a:r>
            <a:r>
              <a:rPr lang="is-IS" sz="2000" dirty="0">
                <a:solidFill>
                  <a:schemeClr val="tx1">
                    <a:lumMod val="75000"/>
                    <a:lumOff val="25000"/>
                  </a:schemeClr>
                </a:solidFill>
              </a:rPr>
              <a:t> </a:t>
            </a:r>
            <a:r>
              <a:rPr lang="is-IS" sz="2000" dirty="0" err="1">
                <a:solidFill>
                  <a:schemeClr val="tx1">
                    <a:lumMod val="75000"/>
                    <a:lumOff val="25000"/>
                  </a:schemeClr>
                </a:solidFill>
              </a:rPr>
              <a:t>into</a:t>
            </a:r>
            <a:r>
              <a:rPr lang="is-IS" sz="2000" dirty="0">
                <a:solidFill>
                  <a:schemeClr val="tx1">
                    <a:lumMod val="75000"/>
                    <a:lumOff val="25000"/>
                  </a:schemeClr>
                </a:solidFill>
              </a:rPr>
              <a:t> </a:t>
            </a:r>
            <a:r>
              <a:rPr lang="is-IS" sz="2000" dirty="0" err="1">
                <a:solidFill>
                  <a:schemeClr val="tx1">
                    <a:lumMod val="75000"/>
                    <a:lumOff val="25000"/>
                  </a:schemeClr>
                </a:solidFill>
              </a:rPr>
              <a:t>words</a:t>
            </a:r>
            <a:r>
              <a:rPr lang="is-IS" sz="2000" dirty="0">
                <a:solidFill>
                  <a:schemeClr val="tx1">
                    <a:lumMod val="75000"/>
                    <a:lumOff val="25000"/>
                  </a:schemeClr>
                </a:solidFill>
              </a:rPr>
              <a:t> </a:t>
            </a:r>
            <a:r>
              <a:rPr lang="is-IS" sz="2000" dirty="0" err="1">
                <a:solidFill>
                  <a:schemeClr val="tx1">
                    <a:lumMod val="75000"/>
                    <a:lumOff val="25000"/>
                  </a:schemeClr>
                </a:solidFill>
              </a:rPr>
              <a:t>or</a:t>
            </a:r>
            <a:r>
              <a:rPr lang="is-IS" sz="2000" dirty="0">
                <a:solidFill>
                  <a:schemeClr val="tx1">
                    <a:lumMod val="75000"/>
                    <a:lumOff val="25000"/>
                  </a:schemeClr>
                </a:solidFill>
              </a:rPr>
              <a:t> </a:t>
            </a:r>
            <a:r>
              <a:rPr lang="is-IS" sz="2000" dirty="0" err="1">
                <a:solidFill>
                  <a:schemeClr val="tx1">
                    <a:lumMod val="75000"/>
                    <a:lumOff val="25000"/>
                  </a:schemeClr>
                </a:solidFill>
              </a:rPr>
              <a:t>one</a:t>
            </a:r>
            <a:r>
              <a:rPr lang="is-IS" sz="2000" dirty="0">
                <a:solidFill>
                  <a:schemeClr val="tx1">
                    <a:lumMod val="75000"/>
                    <a:lumOff val="25000"/>
                  </a:schemeClr>
                </a:solidFill>
              </a:rPr>
              <a:t> </a:t>
            </a:r>
            <a:r>
              <a:rPr lang="is-IS" sz="2000" dirty="0" err="1">
                <a:solidFill>
                  <a:schemeClr val="tx1">
                    <a:lumMod val="75000"/>
                    <a:lumOff val="25000"/>
                  </a:schemeClr>
                </a:solidFill>
              </a:rPr>
              <a:t>sentence</a:t>
            </a:r>
            <a:r>
              <a:rPr lang="is-IS" sz="2000" dirty="0">
                <a:solidFill>
                  <a:schemeClr val="tx1">
                    <a:lumMod val="75000"/>
                    <a:lumOff val="25000"/>
                  </a:schemeClr>
                </a:solidFill>
              </a:rPr>
              <a:t> </a:t>
            </a:r>
            <a:r>
              <a:rPr lang="is-IS" sz="2000" dirty="0" err="1">
                <a:solidFill>
                  <a:schemeClr val="tx1">
                    <a:lumMod val="75000"/>
                    <a:lumOff val="25000"/>
                  </a:schemeClr>
                </a:solidFill>
              </a:rPr>
              <a:t>but</a:t>
            </a:r>
            <a:r>
              <a:rPr lang="is-IS" sz="2000" dirty="0">
                <a:solidFill>
                  <a:schemeClr val="tx1">
                    <a:lumMod val="75000"/>
                    <a:lumOff val="25000"/>
                  </a:schemeClr>
                </a:solidFill>
              </a:rPr>
              <a:t> </a:t>
            </a:r>
            <a:r>
              <a:rPr lang="is-IS" sz="2000" dirty="0" err="1">
                <a:solidFill>
                  <a:schemeClr val="tx1">
                    <a:lumMod val="75000"/>
                    <a:lumOff val="25000"/>
                  </a:schemeClr>
                </a:solidFill>
              </a:rPr>
              <a:t>rather</a:t>
            </a:r>
            <a:r>
              <a:rPr lang="is-IS" sz="2000" dirty="0">
                <a:solidFill>
                  <a:schemeClr val="tx1">
                    <a:lumMod val="75000"/>
                    <a:lumOff val="25000"/>
                  </a:schemeClr>
                </a:solidFill>
              </a:rPr>
              <a:t> that </a:t>
            </a:r>
            <a:r>
              <a:rPr lang="is-IS" sz="2000" dirty="0" err="1">
                <a:solidFill>
                  <a:schemeClr val="tx1">
                    <a:lumMod val="75000"/>
                    <a:lumOff val="25000"/>
                  </a:schemeClr>
                </a:solidFill>
              </a:rPr>
              <a:t>the</a:t>
            </a:r>
            <a:r>
              <a:rPr lang="is-IS" sz="2000" dirty="0">
                <a:solidFill>
                  <a:schemeClr val="tx1">
                    <a:lumMod val="75000"/>
                    <a:lumOff val="25000"/>
                  </a:schemeClr>
                </a:solidFill>
              </a:rPr>
              <a:t> </a:t>
            </a:r>
            <a:r>
              <a:rPr lang="is-IS" sz="2000" dirty="0" err="1">
                <a:solidFill>
                  <a:schemeClr val="tx1">
                    <a:lumMod val="75000"/>
                    <a:lumOff val="25000"/>
                  </a:schemeClr>
                </a:solidFill>
              </a:rPr>
              <a:t>guest</a:t>
            </a:r>
            <a:r>
              <a:rPr lang="is-IS" sz="2000" dirty="0">
                <a:solidFill>
                  <a:schemeClr val="tx1">
                    <a:lumMod val="75000"/>
                    <a:lumOff val="25000"/>
                  </a:schemeClr>
                </a:solidFill>
              </a:rPr>
              <a:t> </a:t>
            </a:r>
            <a:r>
              <a:rPr lang="is-IS" sz="2000" dirty="0" err="1">
                <a:solidFill>
                  <a:schemeClr val="tx1">
                    <a:lumMod val="75000"/>
                    <a:lumOff val="25000"/>
                  </a:schemeClr>
                </a:solidFill>
              </a:rPr>
              <a:t>comes</a:t>
            </a:r>
            <a:r>
              <a:rPr lang="is-IS" sz="2000" dirty="0">
                <a:solidFill>
                  <a:schemeClr val="tx1">
                    <a:lumMod val="75000"/>
                    <a:lumOff val="25000"/>
                  </a:schemeClr>
                </a:solidFill>
              </a:rPr>
              <a:t> </a:t>
            </a:r>
            <a:r>
              <a:rPr lang="is-IS" sz="2000" dirty="0" err="1">
                <a:solidFill>
                  <a:schemeClr val="tx1">
                    <a:lumMod val="75000"/>
                    <a:lumOff val="25000"/>
                  </a:schemeClr>
                </a:solidFill>
              </a:rPr>
              <a:t>to</a:t>
            </a:r>
            <a:r>
              <a:rPr lang="is-IS" sz="2000" dirty="0">
                <a:solidFill>
                  <a:schemeClr val="tx1">
                    <a:lumMod val="75000"/>
                    <a:lumOff val="25000"/>
                  </a:schemeClr>
                </a:solidFill>
              </a:rPr>
              <a:t> </a:t>
            </a:r>
            <a:r>
              <a:rPr lang="is-IS" sz="2000" dirty="0" err="1">
                <a:solidFill>
                  <a:schemeClr val="tx1">
                    <a:lumMod val="75000"/>
                    <a:lumOff val="25000"/>
                  </a:schemeClr>
                </a:solidFill>
              </a:rPr>
              <a:t>the</a:t>
            </a:r>
            <a:r>
              <a:rPr lang="is-IS" sz="2000" dirty="0">
                <a:solidFill>
                  <a:schemeClr val="tx1">
                    <a:lumMod val="75000"/>
                    <a:lumOff val="25000"/>
                  </a:schemeClr>
                </a:solidFill>
              </a:rPr>
              <a:t> </a:t>
            </a:r>
            <a:r>
              <a:rPr lang="is-IS" sz="2000" dirty="0" err="1">
                <a:solidFill>
                  <a:schemeClr val="tx1">
                    <a:lumMod val="75000"/>
                    <a:lumOff val="25000"/>
                  </a:schemeClr>
                </a:solidFill>
              </a:rPr>
              <a:t>same</a:t>
            </a:r>
            <a:r>
              <a:rPr lang="is-IS" sz="2000" dirty="0">
                <a:solidFill>
                  <a:schemeClr val="tx1">
                    <a:lumMod val="75000"/>
                    <a:lumOff val="25000"/>
                  </a:schemeClr>
                </a:solidFill>
              </a:rPr>
              <a:t> </a:t>
            </a:r>
            <a:r>
              <a:rPr lang="is-IS" sz="2000" dirty="0" err="1">
                <a:solidFill>
                  <a:schemeClr val="tx1">
                    <a:lumMod val="75000"/>
                    <a:lumOff val="25000"/>
                  </a:schemeClr>
                </a:solidFill>
              </a:rPr>
              <a:t>conclusion</a:t>
            </a:r>
            <a:r>
              <a:rPr lang="is-IS" sz="2000" dirty="0">
                <a:solidFill>
                  <a:schemeClr val="tx1">
                    <a:lumMod val="75000"/>
                    <a:lumOff val="25000"/>
                  </a:schemeClr>
                </a:solidFill>
              </a:rPr>
              <a:t> </a:t>
            </a:r>
            <a:r>
              <a:rPr lang="is-IS" sz="2000" dirty="0" err="1">
                <a:solidFill>
                  <a:schemeClr val="tx1">
                    <a:lumMod val="75000"/>
                    <a:lumOff val="25000"/>
                  </a:schemeClr>
                </a:solidFill>
              </a:rPr>
              <a:t>as</a:t>
            </a:r>
            <a:r>
              <a:rPr lang="is-IS" sz="2000" dirty="0">
                <a:solidFill>
                  <a:schemeClr val="tx1">
                    <a:lumMod val="75000"/>
                    <a:lumOff val="25000"/>
                  </a:schemeClr>
                </a:solidFill>
              </a:rPr>
              <a:t> </a:t>
            </a:r>
            <a:r>
              <a:rPr lang="is-IS" sz="2000" dirty="0" err="1">
                <a:solidFill>
                  <a:schemeClr val="tx1">
                    <a:lumMod val="75000"/>
                    <a:lumOff val="25000"/>
                  </a:schemeClr>
                </a:solidFill>
              </a:rPr>
              <a:t>we</a:t>
            </a:r>
            <a:r>
              <a:rPr lang="is-IS" sz="2000" dirty="0">
                <a:solidFill>
                  <a:schemeClr val="tx1">
                    <a:lumMod val="75000"/>
                    <a:lumOff val="25000"/>
                  </a:schemeClr>
                </a:solidFill>
              </a:rPr>
              <a:t> </a:t>
            </a:r>
            <a:r>
              <a:rPr lang="is-IS" sz="2000" dirty="0" err="1">
                <a:solidFill>
                  <a:schemeClr val="tx1">
                    <a:lumMod val="75000"/>
                    <a:lumOff val="25000"/>
                  </a:schemeClr>
                </a:solidFill>
              </a:rPr>
              <a:t>do</a:t>
            </a:r>
            <a:r>
              <a:rPr lang="is-IS" sz="2000" dirty="0">
                <a:solidFill>
                  <a:schemeClr val="tx1">
                    <a:lumMod val="75000"/>
                    <a:lumOff val="25000"/>
                  </a:schemeClr>
                </a:solidFill>
              </a:rPr>
              <a:t>. </a:t>
            </a:r>
            <a:endParaRPr sz="20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1774"/>
              <a:buNone/>
            </a:pPr>
            <a:endParaRPr sz="20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1700"/>
              <a:buNone/>
            </a:pPr>
            <a:r>
              <a:rPr lang="is-IS" sz="2000" dirty="0">
                <a:solidFill>
                  <a:schemeClr val="tx1">
                    <a:lumMod val="75000"/>
                    <a:lumOff val="25000"/>
                  </a:schemeClr>
                </a:solidFill>
              </a:rPr>
              <a:t>Research </a:t>
            </a:r>
            <a:r>
              <a:rPr lang="is-IS" sz="2000" dirty="0" err="1">
                <a:solidFill>
                  <a:schemeClr val="tx1">
                    <a:lumMod val="75000"/>
                    <a:lumOff val="25000"/>
                  </a:schemeClr>
                </a:solidFill>
              </a:rPr>
              <a:t>shows</a:t>
            </a:r>
            <a:r>
              <a:rPr lang="is-IS" sz="2000" dirty="0">
                <a:solidFill>
                  <a:schemeClr val="tx1">
                    <a:lumMod val="75000"/>
                    <a:lumOff val="25000"/>
                  </a:schemeClr>
                </a:solidFill>
              </a:rPr>
              <a:t> that </a:t>
            </a:r>
            <a:r>
              <a:rPr lang="is-IS" sz="2000" dirty="0" err="1">
                <a:solidFill>
                  <a:schemeClr val="tx1">
                    <a:lumMod val="75000"/>
                    <a:lumOff val="25000"/>
                  </a:schemeClr>
                </a:solidFill>
              </a:rPr>
              <a:t>rather</a:t>
            </a:r>
            <a:r>
              <a:rPr lang="is-IS" sz="2000" dirty="0">
                <a:solidFill>
                  <a:schemeClr val="tx1">
                    <a:lumMod val="75000"/>
                    <a:lumOff val="25000"/>
                  </a:schemeClr>
                </a:solidFill>
              </a:rPr>
              <a:t> </a:t>
            </a:r>
            <a:r>
              <a:rPr lang="is-IS" sz="2000" dirty="0" err="1">
                <a:solidFill>
                  <a:schemeClr val="tx1">
                    <a:lumMod val="75000"/>
                    <a:lumOff val="25000"/>
                  </a:schemeClr>
                </a:solidFill>
              </a:rPr>
              <a:t>by</a:t>
            </a:r>
            <a:r>
              <a:rPr lang="is-IS" sz="2000" dirty="0">
                <a:solidFill>
                  <a:schemeClr val="tx1">
                    <a:lumMod val="75000"/>
                    <a:lumOff val="25000"/>
                  </a:schemeClr>
                </a:solidFill>
              </a:rPr>
              <a:t> </a:t>
            </a:r>
            <a:r>
              <a:rPr lang="is-IS" sz="2000" dirty="0" err="1">
                <a:solidFill>
                  <a:schemeClr val="tx1">
                    <a:lumMod val="75000"/>
                    <a:lumOff val="25000"/>
                  </a:schemeClr>
                </a:solidFill>
              </a:rPr>
              <a:t>doing</a:t>
            </a:r>
            <a:r>
              <a:rPr lang="is-IS" sz="2000" dirty="0">
                <a:solidFill>
                  <a:schemeClr val="tx1">
                    <a:lumMod val="75000"/>
                    <a:lumOff val="25000"/>
                  </a:schemeClr>
                </a:solidFill>
              </a:rPr>
              <a:t> (</a:t>
            </a:r>
            <a:r>
              <a:rPr lang="is-IS" sz="2000" dirty="0" err="1">
                <a:solidFill>
                  <a:schemeClr val="tx1">
                    <a:lumMod val="75000"/>
                    <a:lumOff val="25000"/>
                  </a:schemeClr>
                </a:solidFill>
              </a:rPr>
              <a:t>than</a:t>
            </a:r>
            <a:r>
              <a:rPr lang="is-IS" sz="2000" dirty="0">
                <a:solidFill>
                  <a:schemeClr val="tx1">
                    <a:lumMod val="75000"/>
                    <a:lumOff val="25000"/>
                  </a:schemeClr>
                </a:solidFill>
              </a:rPr>
              <a:t> </a:t>
            </a:r>
            <a:r>
              <a:rPr lang="is-IS" sz="2000" dirty="0" err="1">
                <a:solidFill>
                  <a:schemeClr val="tx1">
                    <a:lumMod val="75000"/>
                    <a:lumOff val="25000"/>
                  </a:schemeClr>
                </a:solidFill>
              </a:rPr>
              <a:t>being</a:t>
            </a:r>
            <a:r>
              <a:rPr lang="is-IS" sz="2000" dirty="0">
                <a:solidFill>
                  <a:schemeClr val="tx1">
                    <a:lumMod val="75000"/>
                    <a:lumOff val="25000"/>
                  </a:schemeClr>
                </a:solidFill>
              </a:rPr>
              <a:t> </a:t>
            </a:r>
            <a:r>
              <a:rPr lang="is-IS" sz="2000" dirty="0" err="1">
                <a:solidFill>
                  <a:schemeClr val="tx1">
                    <a:lumMod val="75000"/>
                    <a:lumOff val="25000"/>
                  </a:schemeClr>
                </a:solidFill>
              </a:rPr>
              <a:t>told</a:t>
            </a:r>
            <a:r>
              <a:rPr lang="is-IS" sz="2000" dirty="0">
                <a:solidFill>
                  <a:schemeClr val="tx1">
                    <a:lumMod val="75000"/>
                    <a:lumOff val="25000"/>
                  </a:schemeClr>
                </a:solidFill>
              </a:rPr>
              <a:t>) </a:t>
            </a:r>
            <a:r>
              <a:rPr lang="is-IS" sz="2000" dirty="0" err="1">
                <a:solidFill>
                  <a:schemeClr val="tx1">
                    <a:lumMod val="75000"/>
                    <a:lumOff val="25000"/>
                  </a:schemeClr>
                </a:solidFill>
              </a:rPr>
              <a:t>we</a:t>
            </a:r>
            <a:r>
              <a:rPr lang="is-IS" sz="2000" dirty="0">
                <a:solidFill>
                  <a:schemeClr val="tx1">
                    <a:lumMod val="75000"/>
                    <a:lumOff val="25000"/>
                  </a:schemeClr>
                </a:solidFill>
              </a:rPr>
              <a:t> are </a:t>
            </a:r>
            <a:r>
              <a:rPr lang="is-IS" sz="2000" dirty="0" err="1">
                <a:solidFill>
                  <a:schemeClr val="tx1">
                    <a:lumMod val="75000"/>
                    <a:lumOff val="25000"/>
                  </a:schemeClr>
                </a:solidFill>
              </a:rPr>
              <a:t>more</a:t>
            </a:r>
            <a:r>
              <a:rPr lang="is-IS" sz="2000" dirty="0">
                <a:solidFill>
                  <a:schemeClr val="tx1">
                    <a:lumMod val="75000"/>
                    <a:lumOff val="25000"/>
                  </a:schemeClr>
                </a:solidFill>
              </a:rPr>
              <a:t> </a:t>
            </a:r>
            <a:r>
              <a:rPr lang="is-IS" sz="2000" dirty="0" err="1">
                <a:solidFill>
                  <a:schemeClr val="tx1">
                    <a:lumMod val="75000"/>
                    <a:lumOff val="25000"/>
                  </a:schemeClr>
                </a:solidFill>
              </a:rPr>
              <a:t>likely</a:t>
            </a:r>
            <a:r>
              <a:rPr lang="is-IS" sz="2000" dirty="0">
                <a:solidFill>
                  <a:schemeClr val="tx1">
                    <a:lumMod val="75000"/>
                    <a:lumOff val="25000"/>
                  </a:schemeClr>
                </a:solidFill>
              </a:rPr>
              <a:t> </a:t>
            </a:r>
            <a:r>
              <a:rPr lang="is-IS" sz="2000" dirty="0" err="1">
                <a:solidFill>
                  <a:schemeClr val="tx1">
                    <a:lumMod val="75000"/>
                    <a:lumOff val="25000"/>
                  </a:schemeClr>
                </a:solidFill>
              </a:rPr>
              <a:t>to</a:t>
            </a:r>
            <a:r>
              <a:rPr lang="is-IS" sz="2000" dirty="0">
                <a:solidFill>
                  <a:schemeClr val="tx1">
                    <a:lumMod val="75000"/>
                    <a:lumOff val="25000"/>
                  </a:schemeClr>
                </a:solidFill>
              </a:rPr>
              <a:t> </a:t>
            </a:r>
            <a:r>
              <a:rPr lang="is-IS" sz="2000" dirty="0" err="1">
                <a:solidFill>
                  <a:schemeClr val="tx1">
                    <a:lumMod val="75000"/>
                    <a:lumOff val="25000"/>
                  </a:schemeClr>
                </a:solidFill>
              </a:rPr>
              <a:t>change</a:t>
            </a:r>
            <a:r>
              <a:rPr lang="is-IS" sz="2000" dirty="0">
                <a:solidFill>
                  <a:schemeClr val="tx1">
                    <a:lumMod val="75000"/>
                    <a:lumOff val="25000"/>
                  </a:schemeClr>
                </a:solidFill>
              </a:rPr>
              <a:t> </a:t>
            </a:r>
            <a:r>
              <a:rPr lang="is-IS" sz="2000" dirty="0" err="1">
                <a:solidFill>
                  <a:schemeClr val="tx1">
                    <a:lumMod val="75000"/>
                    <a:lumOff val="25000"/>
                  </a:schemeClr>
                </a:solidFill>
              </a:rPr>
              <a:t>our</a:t>
            </a:r>
            <a:r>
              <a:rPr lang="is-IS" sz="2000" dirty="0">
                <a:solidFill>
                  <a:schemeClr val="tx1">
                    <a:lumMod val="75000"/>
                    <a:lumOff val="25000"/>
                  </a:schemeClr>
                </a:solidFill>
              </a:rPr>
              <a:t> </a:t>
            </a:r>
            <a:r>
              <a:rPr lang="is-IS" sz="2000" dirty="0" err="1">
                <a:solidFill>
                  <a:schemeClr val="tx1">
                    <a:lumMod val="75000"/>
                    <a:lumOff val="25000"/>
                  </a:schemeClr>
                </a:solidFill>
              </a:rPr>
              <a:t>behaviour</a:t>
            </a:r>
            <a:r>
              <a:rPr lang="is-IS" sz="2000" dirty="0">
                <a:solidFill>
                  <a:schemeClr val="tx1">
                    <a:lumMod val="75000"/>
                    <a:lumOff val="25000"/>
                  </a:schemeClr>
                </a:solidFill>
              </a:rPr>
              <a:t>, </a:t>
            </a:r>
            <a:r>
              <a:rPr lang="is-IS" sz="2000" dirty="0" err="1">
                <a:solidFill>
                  <a:schemeClr val="tx1">
                    <a:lumMod val="75000"/>
                    <a:lumOff val="25000"/>
                  </a:schemeClr>
                </a:solidFill>
              </a:rPr>
              <a:t>to</a:t>
            </a:r>
            <a:r>
              <a:rPr lang="is-IS" sz="2000" dirty="0">
                <a:solidFill>
                  <a:schemeClr val="tx1">
                    <a:lumMod val="75000"/>
                    <a:lumOff val="25000"/>
                  </a:schemeClr>
                </a:solidFill>
              </a:rPr>
              <a:t> </a:t>
            </a:r>
            <a:r>
              <a:rPr lang="is-IS" sz="2000" dirty="0" err="1">
                <a:solidFill>
                  <a:schemeClr val="tx1">
                    <a:lumMod val="75000"/>
                    <a:lumOff val="25000"/>
                  </a:schemeClr>
                </a:solidFill>
              </a:rPr>
              <a:t>incorporate</a:t>
            </a:r>
            <a:r>
              <a:rPr lang="is-IS" sz="2000" dirty="0">
                <a:solidFill>
                  <a:schemeClr val="tx1">
                    <a:lumMod val="75000"/>
                    <a:lumOff val="25000"/>
                  </a:schemeClr>
                </a:solidFill>
              </a:rPr>
              <a:t> </a:t>
            </a:r>
            <a:r>
              <a:rPr lang="is-IS" sz="2000" dirty="0" err="1">
                <a:solidFill>
                  <a:schemeClr val="tx1">
                    <a:lumMod val="75000"/>
                    <a:lumOff val="25000"/>
                  </a:schemeClr>
                </a:solidFill>
              </a:rPr>
              <a:t>the</a:t>
            </a:r>
            <a:r>
              <a:rPr lang="is-IS" sz="2000" dirty="0">
                <a:solidFill>
                  <a:schemeClr val="tx1">
                    <a:lumMod val="75000"/>
                    <a:lumOff val="25000"/>
                  </a:schemeClr>
                </a:solidFill>
              </a:rPr>
              <a:t> </a:t>
            </a:r>
            <a:r>
              <a:rPr lang="is-IS" sz="2000" dirty="0" err="1">
                <a:solidFill>
                  <a:schemeClr val="tx1">
                    <a:lumMod val="75000"/>
                    <a:lumOff val="25000"/>
                  </a:schemeClr>
                </a:solidFill>
              </a:rPr>
              <a:t>ecotourism</a:t>
            </a:r>
            <a:r>
              <a:rPr lang="is-IS" sz="2000" dirty="0">
                <a:solidFill>
                  <a:schemeClr val="tx1">
                    <a:lumMod val="75000"/>
                    <a:lumOff val="25000"/>
                  </a:schemeClr>
                </a:solidFill>
              </a:rPr>
              <a:t> </a:t>
            </a:r>
            <a:r>
              <a:rPr lang="is-IS" sz="2000" dirty="0" err="1">
                <a:solidFill>
                  <a:schemeClr val="tx1">
                    <a:lumMod val="75000"/>
                    <a:lumOff val="25000"/>
                  </a:schemeClr>
                </a:solidFill>
              </a:rPr>
              <a:t>message</a:t>
            </a:r>
            <a:r>
              <a:rPr lang="is-IS" sz="2000" dirty="0">
                <a:solidFill>
                  <a:schemeClr val="tx1">
                    <a:lumMod val="75000"/>
                    <a:lumOff val="25000"/>
                  </a:schemeClr>
                </a:solidFill>
              </a:rPr>
              <a:t> </a:t>
            </a:r>
            <a:r>
              <a:rPr lang="is-IS" sz="2000" dirty="0" err="1">
                <a:solidFill>
                  <a:schemeClr val="tx1">
                    <a:lumMod val="75000"/>
                    <a:lumOff val="25000"/>
                  </a:schemeClr>
                </a:solidFill>
              </a:rPr>
              <a:t>into</a:t>
            </a:r>
            <a:r>
              <a:rPr lang="is-IS" sz="2000" dirty="0">
                <a:solidFill>
                  <a:schemeClr val="tx1">
                    <a:lumMod val="75000"/>
                    <a:lumOff val="25000"/>
                  </a:schemeClr>
                </a:solidFill>
              </a:rPr>
              <a:t> </a:t>
            </a:r>
            <a:r>
              <a:rPr lang="is-IS" sz="2000" dirty="0" err="1">
                <a:solidFill>
                  <a:schemeClr val="tx1">
                    <a:lumMod val="75000"/>
                    <a:lumOff val="25000"/>
                  </a:schemeClr>
                </a:solidFill>
              </a:rPr>
              <a:t>our</a:t>
            </a:r>
            <a:r>
              <a:rPr lang="is-IS" sz="2000" dirty="0">
                <a:solidFill>
                  <a:schemeClr val="tx1">
                    <a:lumMod val="75000"/>
                    <a:lumOff val="25000"/>
                  </a:schemeClr>
                </a:solidFill>
              </a:rPr>
              <a:t> </a:t>
            </a:r>
            <a:r>
              <a:rPr lang="is-IS" sz="2000" dirty="0" err="1">
                <a:solidFill>
                  <a:schemeClr val="tx1">
                    <a:lumMod val="75000"/>
                    <a:lumOff val="25000"/>
                  </a:schemeClr>
                </a:solidFill>
              </a:rPr>
              <a:t>own</a:t>
            </a:r>
            <a:r>
              <a:rPr lang="is-IS" sz="2000" dirty="0">
                <a:solidFill>
                  <a:schemeClr val="tx1">
                    <a:lumMod val="75000"/>
                    <a:lumOff val="25000"/>
                  </a:schemeClr>
                </a:solidFill>
              </a:rPr>
              <a:t> </a:t>
            </a:r>
            <a:r>
              <a:rPr lang="is-IS" sz="2000" dirty="0" err="1">
                <a:solidFill>
                  <a:schemeClr val="tx1">
                    <a:lumMod val="75000"/>
                    <a:lumOff val="25000"/>
                  </a:schemeClr>
                </a:solidFill>
              </a:rPr>
              <a:t>lives</a:t>
            </a:r>
            <a:r>
              <a:rPr lang="is-IS" sz="2000" dirty="0">
                <a:solidFill>
                  <a:schemeClr val="tx1">
                    <a:lumMod val="75000"/>
                    <a:lumOff val="25000"/>
                  </a:schemeClr>
                </a:solidFill>
              </a:rPr>
              <a:t>.</a:t>
            </a:r>
            <a:endParaRPr sz="2000" dirty="0">
              <a:solidFill>
                <a:schemeClr val="tx1">
                  <a:lumMod val="75000"/>
                  <a:lumOff val="25000"/>
                </a:schemeClr>
              </a:solidFill>
            </a:endParaRPr>
          </a:p>
          <a:p>
            <a:pPr marL="0" lvl="0" indent="0" algn="l" rtl="0">
              <a:lnSpc>
                <a:spcPct val="100000"/>
              </a:lnSpc>
              <a:spcBef>
                <a:spcPts val="0"/>
              </a:spcBef>
              <a:spcAft>
                <a:spcPts val="0"/>
              </a:spcAft>
              <a:buClr>
                <a:schemeClr val="dk1"/>
              </a:buClr>
              <a:buSzPts val="1774"/>
              <a:buNone/>
            </a:pPr>
            <a:endParaRPr sz="1800" dirty="0"/>
          </a:p>
          <a:p>
            <a:pPr marL="0" lvl="0" indent="0" algn="l" rtl="0">
              <a:lnSpc>
                <a:spcPct val="100000"/>
              </a:lnSpc>
              <a:spcBef>
                <a:spcPts val="0"/>
              </a:spcBef>
              <a:spcAft>
                <a:spcPts val="0"/>
              </a:spcAft>
              <a:buClr>
                <a:schemeClr val="dk1"/>
              </a:buClr>
              <a:buSzPts val="1774"/>
              <a:buNone/>
            </a:pPr>
            <a:endParaRPr sz="1800" dirty="0"/>
          </a:p>
        </p:txBody>
      </p:sp>
      <p:pic>
        <p:nvPicPr>
          <p:cNvPr id="266" name="Google Shape;266;p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57250" y="1132198"/>
            <a:ext cx="3376930" cy="5463062"/>
          </a:xfrm>
          <a:prstGeom prst="rect">
            <a:avLst/>
          </a:prstGeom>
          <a:solidFill>
            <a:srgbClr val="D8D8D8"/>
          </a:solidFill>
          <a:ln>
            <a:noFill/>
          </a:ln>
        </p:spPr>
      </p:pic>
      <p:sp>
        <p:nvSpPr>
          <p:cNvPr id="11" name="Google Shape;379;p19">
            <a:extLst>
              <a:ext uri="{FF2B5EF4-FFF2-40B4-BE49-F238E27FC236}">
                <a16:creationId xmlns:a16="http://schemas.microsoft.com/office/drawing/2014/main" id="{5921DC39-0E46-46CD-B7C4-61E5146F1764}"/>
              </a:ext>
            </a:extLst>
          </p:cNvPr>
          <p:cNvSpPr txBox="1">
            <a:spLocks noGrp="1"/>
          </p:cNvSpPr>
          <p:nvPr>
            <p:ph type="body" idx="1"/>
          </p:nvPr>
        </p:nvSpPr>
        <p:spPr>
          <a:xfrm>
            <a:off x="381000" y="262740"/>
            <a:ext cx="11430000" cy="8002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00"/>
              </a:spcBef>
              <a:spcAft>
                <a:spcPts val="0"/>
              </a:spcAft>
              <a:buClr>
                <a:srgbClr val="305C6F"/>
              </a:buClr>
              <a:buSzPts val="3200"/>
              <a:buNone/>
            </a:pPr>
            <a:r>
              <a:rPr lang="is-IS" sz="3200" dirty="0">
                <a:solidFill>
                  <a:schemeClr val="bg1"/>
                </a:solidFill>
              </a:rPr>
              <a:t>Creating an Interesting Dark Sky Ecotourism Message</a:t>
            </a:r>
            <a:endParaRP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D8649E-3985-A880-E89A-C3D02DAEE4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5216" y="5546291"/>
            <a:ext cx="2343138" cy="1324383"/>
          </a:xfrm>
          <a:prstGeom prst="rect">
            <a:avLst/>
          </a:prstGeom>
        </p:spPr>
      </p:pic>
      <p:pic>
        <p:nvPicPr>
          <p:cNvPr id="11" name="Picture Placeholder 10" descr="A person in a red suit with a blue and green hat&#10;&#10;Description automatically generated">
            <a:extLst>
              <a:ext uri="{FF2B5EF4-FFF2-40B4-BE49-F238E27FC236}">
                <a16:creationId xmlns:a16="http://schemas.microsoft.com/office/drawing/2014/main" id="{E28E835B-FCFC-6C21-6428-7B4C3526D926}"/>
              </a:ext>
            </a:extLst>
          </p:cNvPr>
          <p:cNvPicPr>
            <a:picLocks noGrp="1" noChangeAspect="1"/>
          </p:cNvPicPr>
          <p:nvPr>
            <p:ph type="pic" idx="2"/>
          </p:nvPr>
        </p:nvPicPr>
        <p:blipFill>
          <a:blip r:embed="rId3"/>
          <a:srcRect l="11277" r="11277"/>
          <a:stretch>
            <a:fillRect/>
          </a:stretch>
        </p:blipFill>
        <p:spPr>
          <a:xfrm rot="5400000">
            <a:off x="-47625" y="931863"/>
            <a:ext cx="6858000" cy="4994275"/>
          </a:xfrm>
        </p:spPr>
      </p:pic>
      <p:sp>
        <p:nvSpPr>
          <p:cNvPr id="6" name="Text Placeholder 5">
            <a:extLst>
              <a:ext uri="{FF2B5EF4-FFF2-40B4-BE49-F238E27FC236}">
                <a16:creationId xmlns:a16="http://schemas.microsoft.com/office/drawing/2014/main" id="{8FA6EFD2-AB60-49A3-9039-0A6583EF1F1F}"/>
              </a:ext>
            </a:extLst>
          </p:cNvPr>
          <p:cNvSpPr>
            <a:spLocks noGrp="1"/>
          </p:cNvSpPr>
          <p:nvPr>
            <p:ph type="body" idx="1"/>
          </p:nvPr>
        </p:nvSpPr>
        <p:spPr>
          <a:xfrm>
            <a:off x="5995695" y="429895"/>
            <a:ext cx="5311699" cy="842867"/>
          </a:xfrm>
        </p:spPr>
        <p:txBody>
          <a:bodyPr/>
          <a:lstStyle/>
          <a:p>
            <a:r>
              <a:rPr lang="en-IE" sz="3600" dirty="0">
                <a:solidFill>
                  <a:srgbClr val="305C6F"/>
                </a:solidFill>
              </a:rPr>
              <a:t>Remember to focus on:</a:t>
            </a:r>
          </a:p>
        </p:txBody>
      </p:sp>
      <p:sp>
        <p:nvSpPr>
          <p:cNvPr id="8" name="Text Placeholder 7">
            <a:extLst>
              <a:ext uri="{FF2B5EF4-FFF2-40B4-BE49-F238E27FC236}">
                <a16:creationId xmlns:a16="http://schemas.microsoft.com/office/drawing/2014/main" id="{3B6EE0E7-66F4-4476-ADF9-9EB8830EF93C}"/>
              </a:ext>
            </a:extLst>
          </p:cNvPr>
          <p:cNvSpPr>
            <a:spLocks noGrp="1"/>
          </p:cNvSpPr>
          <p:nvPr>
            <p:ph type="body" idx="3"/>
          </p:nvPr>
        </p:nvSpPr>
        <p:spPr>
          <a:xfrm>
            <a:off x="6656524" y="1913611"/>
            <a:ext cx="4297226" cy="3889855"/>
          </a:xfrm>
        </p:spPr>
        <p:txBody>
          <a:bodyPr/>
          <a:lstStyle/>
          <a:p>
            <a:pPr marL="514350" indent="-514350" algn="just">
              <a:buClr>
                <a:schemeClr val="tx1">
                  <a:lumMod val="75000"/>
                  <a:lumOff val="25000"/>
                </a:schemeClr>
              </a:buClr>
              <a:buSzPct val="100000"/>
              <a:buFont typeface="+mj-lt"/>
              <a:buAutoNum type="arabicPeriod"/>
            </a:pPr>
            <a:r>
              <a:rPr lang="en-IE" sz="2400" dirty="0">
                <a:solidFill>
                  <a:schemeClr val="tx1">
                    <a:lumMod val="75000"/>
                    <a:lumOff val="25000"/>
                  </a:schemeClr>
                </a:solidFill>
              </a:rPr>
              <a:t>The preservation of natural beauty</a:t>
            </a:r>
          </a:p>
          <a:p>
            <a:pPr marL="514350" indent="-514350" algn="just">
              <a:buClr>
                <a:schemeClr val="tx1">
                  <a:lumMod val="75000"/>
                  <a:lumOff val="25000"/>
                </a:schemeClr>
              </a:buClr>
              <a:buSzPct val="100000"/>
              <a:buFont typeface="+mj-lt"/>
              <a:buAutoNum type="arabicPeriod"/>
            </a:pPr>
            <a:endParaRPr lang="en-IE" sz="2400" dirty="0">
              <a:solidFill>
                <a:schemeClr val="tx1">
                  <a:lumMod val="75000"/>
                  <a:lumOff val="25000"/>
                </a:schemeClr>
              </a:solidFill>
            </a:endParaRPr>
          </a:p>
          <a:p>
            <a:pPr marL="514350" indent="-514350" algn="just">
              <a:buClr>
                <a:schemeClr val="tx1">
                  <a:lumMod val="75000"/>
                  <a:lumOff val="25000"/>
                </a:schemeClr>
              </a:buClr>
              <a:buSzPct val="100000"/>
              <a:buFont typeface="+mj-lt"/>
              <a:buAutoNum type="arabicPeriod"/>
            </a:pPr>
            <a:r>
              <a:rPr lang="en-IE" sz="2400" dirty="0">
                <a:solidFill>
                  <a:schemeClr val="tx1">
                    <a:lumMod val="75000"/>
                    <a:lumOff val="25000"/>
                  </a:schemeClr>
                </a:solidFill>
              </a:rPr>
              <a:t>The benefit of darkness to local wildlife</a:t>
            </a:r>
          </a:p>
          <a:p>
            <a:pPr marL="514350" indent="-514350" algn="just">
              <a:buClr>
                <a:schemeClr val="tx1">
                  <a:lumMod val="75000"/>
                  <a:lumOff val="25000"/>
                </a:schemeClr>
              </a:buClr>
              <a:buSzPct val="100000"/>
              <a:buFont typeface="+mj-lt"/>
              <a:buAutoNum type="arabicPeriod"/>
            </a:pPr>
            <a:endParaRPr lang="en-IE" sz="2400" dirty="0">
              <a:solidFill>
                <a:schemeClr val="tx1">
                  <a:lumMod val="75000"/>
                  <a:lumOff val="25000"/>
                </a:schemeClr>
              </a:solidFill>
            </a:endParaRPr>
          </a:p>
          <a:p>
            <a:pPr marL="514350" indent="-514350" algn="just">
              <a:buClr>
                <a:schemeClr val="tx1">
                  <a:lumMod val="75000"/>
                  <a:lumOff val="25000"/>
                </a:schemeClr>
              </a:buClr>
              <a:buSzPct val="100000"/>
              <a:buFont typeface="+mj-lt"/>
              <a:buAutoNum type="arabicPeriod"/>
            </a:pPr>
            <a:r>
              <a:rPr lang="en-IE" sz="2400" dirty="0">
                <a:solidFill>
                  <a:schemeClr val="tx1">
                    <a:lumMod val="75000"/>
                    <a:lumOff val="25000"/>
                  </a:schemeClr>
                </a:solidFill>
              </a:rPr>
              <a:t>Ecosystem health</a:t>
            </a:r>
          </a:p>
          <a:p>
            <a:pPr marL="457200" indent="-457200">
              <a:buFont typeface="Arial" panose="020B0604020202020204" pitchFamily="34" charset="0"/>
              <a:buChar char="•"/>
            </a:pPr>
            <a:endParaRPr lang="en-IE" sz="2902" b="1" dirty="0"/>
          </a:p>
          <a:p>
            <a:pPr marL="457200" indent="-457200">
              <a:buFont typeface="Arial" panose="020B0604020202020204" pitchFamily="34" charset="0"/>
              <a:buChar char="•"/>
            </a:pPr>
            <a:endParaRPr lang="en-IE" sz="2902" b="1" dirty="0"/>
          </a:p>
        </p:txBody>
      </p:sp>
    </p:spTree>
    <p:extLst>
      <p:ext uri="{BB962C8B-B14F-4D97-AF65-F5344CB8AC3E}">
        <p14:creationId xmlns:p14="http://schemas.microsoft.com/office/powerpoint/2010/main" val="355764728"/>
      </p:ext>
    </p:extLst>
  </p:cSld>
  <p:clrMapOvr>
    <a:masterClrMapping/>
  </p:clrMapOvr>
</p:sld>
</file>

<file path=ppt/theme/theme1.xml><?xml version="1.0" encoding="utf-8"?>
<a:theme xmlns:a="http://schemas.openxmlformats.org/drawingml/2006/main"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1312</Words>
  <Application>Microsoft Office PowerPoint</Application>
  <PresentationFormat>Widescreen</PresentationFormat>
  <Paragraphs>120</Paragraphs>
  <Slides>17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Century Schoolbook</vt:lpstr>
      <vt:lpstr>Source Sans Pro</vt:lpstr>
      <vt:lpstr>Arial</vt:lpstr>
      <vt:lpstr>Calibri</vt:lpstr>
      <vt:lpstr>Söhne</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Carty</dc:creator>
  <cp:lastModifiedBy>canice euei</cp:lastModifiedBy>
  <cp:revision>33</cp:revision>
  <dcterms:created xsi:type="dcterms:W3CDTF">2021-06-15T11:45:52Z</dcterms:created>
  <dcterms:modified xsi:type="dcterms:W3CDTF">2024-01-08T15:16:12Z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